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256" r:id="rId2"/>
    <p:sldId id="257" r:id="rId3"/>
    <p:sldId id="258" r:id="rId4"/>
  </p:sldIdLst>
  <p:sldSz cx="7772400" cy="1005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9" roundtripDataSignature="AMtx7mjZ09kIWNecwQBZmbo8TGwHzz1Cf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53"/>
    <p:restoredTop sz="94721"/>
  </p:normalViewPr>
  <p:slideViewPr>
    <p:cSldViewPr snapToGrid="0">
      <p:cViewPr varScale="1">
        <p:scale>
          <a:sx n="71" d="100"/>
          <a:sy n="71" d="100"/>
        </p:scale>
        <p:origin x="180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viewProps" Target="viewProps.xml"/><Relationship Id="rId5" Type="http://schemas.openxmlformats.org/officeDocument/2006/relationships/notesMaster" Target="notesMasters/notesMaster1.xml"/><Relationship Id="rId10" Type="http://schemas.openxmlformats.org/officeDocument/2006/relationships/presProps" Target="presProps.xml"/><Relationship Id="rId4" Type="http://schemas.openxmlformats.org/officeDocument/2006/relationships/slide" Target="slides/slide3.xml"/><Relationship Id="rId9" Type="http://customschemas.google.com/relationships/presentationmetadata" Target="metadata"/></Relationships>
</file>

<file path=ppt/charts/_rels/chart1.xml.rels><?xml version="1.0" encoding="UTF-8" standalone="yes"?>
<Relationships xmlns="http://schemas.openxmlformats.org/package/2006/relationships"><Relationship Id="rId3" Type="http://schemas.openxmlformats.org/officeDocument/2006/relationships/oleObject" Target="Book6"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6"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Book6"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Book6"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421-7E4A-8445-5B9556F4C23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421-7E4A-8445-5B9556F4C23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421-7E4A-8445-5B9556F4C233}"/>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Sheet1!$B$52:$B$54</c:f>
              <c:strCache>
                <c:ptCount val="3"/>
                <c:pt idx="0">
                  <c:v>1-2yrs</c:v>
                </c:pt>
                <c:pt idx="1">
                  <c:v>3-5yrs</c:v>
                </c:pt>
                <c:pt idx="2">
                  <c:v>under 1</c:v>
                </c:pt>
              </c:strCache>
            </c:strRef>
          </c:cat>
          <c:val>
            <c:numRef>
              <c:f>Sheet1!$C$52:$C$54</c:f>
              <c:numCache>
                <c:formatCode>General</c:formatCode>
                <c:ptCount val="3"/>
                <c:pt idx="0">
                  <c:v>30</c:v>
                </c:pt>
                <c:pt idx="1">
                  <c:v>12</c:v>
                </c:pt>
                <c:pt idx="2">
                  <c:v>58</c:v>
                </c:pt>
              </c:numCache>
            </c:numRef>
          </c:val>
          <c:extLst>
            <c:ext xmlns:c16="http://schemas.microsoft.com/office/drawing/2014/chart" uri="{C3380CC4-5D6E-409C-BE32-E72D297353CC}">
              <c16:uniqueId val="{00000006-0421-7E4A-8445-5B9556F4C233}"/>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E115-EA40-BA87-3A49FB9CA0B6}"/>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E115-EA40-BA87-3A49FB9CA0B6}"/>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Sheet1!$B$21:$B$22</c:f>
              <c:strCache>
                <c:ptCount val="2"/>
                <c:pt idx="0">
                  <c:v>Hispanic/Latino</c:v>
                </c:pt>
                <c:pt idx="1">
                  <c:v>Non-Hispanic</c:v>
                </c:pt>
              </c:strCache>
            </c:strRef>
          </c:cat>
          <c:val>
            <c:numRef>
              <c:f>Sheet1!$C$21:$C$22</c:f>
              <c:numCache>
                <c:formatCode>General</c:formatCode>
                <c:ptCount val="2"/>
                <c:pt idx="0">
                  <c:v>15</c:v>
                </c:pt>
                <c:pt idx="1">
                  <c:v>85</c:v>
                </c:pt>
              </c:numCache>
            </c:numRef>
          </c:val>
          <c:extLst>
            <c:ext xmlns:c16="http://schemas.microsoft.com/office/drawing/2014/chart" uri="{C3380CC4-5D6E-409C-BE32-E72D297353CC}">
              <c16:uniqueId val="{00000004-E115-EA40-BA87-3A49FB9CA0B6}"/>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t"/>
      <c:layout>
        <c:manualLayout>
          <c:xMode val="edge"/>
          <c:yMode val="edge"/>
          <c:x val="0.59065199723463879"/>
          <c:y val="5.3568105044101422E-2"/>
          <c:w val="0.384202808108208"/>
          <c:h val="0.26700431444688555"/>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Sheet1!$B$6:$B$11</c:f>
              <c:strCache>
                <c:ptCount val="6"/>
                <c:pt idx="0">
                  <c:v>American Indian/Alaskan Native</c:v>
                </c:pt>
                <c:pt idx="1">
                  <c:v>Asian</c:v>
                </c:pt>
                <c:pt idx="2">
                  <c:v>Black/African American</c:v>
                </c:pt>
                <c:pt idx="3">
                  <c:v>Native Hawaiian/Other Pacific Islander</c:v>
                </c:pt>
                <c:pt idx="4">
                  <c:v>White</c:v>
                </c:pt>
                <c:pt idx="5">
                  <c:v>More than one category</c:v>
                </c:pt>
              </c:strCache>
            </c:strRef>
          </c:cat>
          <c:val>
            <c:numRef>
              <c:f>Sheet1!$C$6:$C$11</c:f>
              <c:numCache>
                <c:formatCode>0%</c:formatCode>
                <c:ptCount val="6"/>
                <c:pt idx="0">
                  <c:v>0.01</c:v>
                </c:pt>
                <c:pt idx="1">
                  <c:v>0.02</c:v>
                </c:pt>
                <c:pt idx="2">
                  <c:v>0.55000000000000004</c:v>
                </c:pt>
                <c:pt idx="3">
                  <c:v>0</c:v>
                </c:pt>
                <c:pt idx="4">
                  <c:v>0.35</c:v>
                </c:pt>
                <c:pt idx="5">
                  <c:v>7.0000000000000007E-2</c:v>
                </c:pt>
              </c:numCache>
            </c:numRef>
          </c:val>
          <c:extLst>
            <c:ext xmlns:c16="http://schemas.microsoft.com/office/drawing/2014/chart" uri="{C3380CC4-5D6E-409C-BE32-E72D297353CC}">
              <c16:uniqueId val="{00000000-7417-2A4F-B355-C30431B3D238}"/>
            </c:ext>
          </c:extLst>
        </c:ser>
        <c:dLbls>
          <c:dLblPos val="outEnd"/>
          <c:showLegendKey val="0"/>
          <c:showVal val="1"/>
          <c:showCatName val="0"/>
          <c:showSerName val="0"/>
          <c:showPercent val="0"/>
          <c:showBubbleSize val="0"/>
        </c:dLbls>
        <c:gapWidth val="219"/>
        <c:overlap val="-27"/>
        <c:axId val="2104326415"/>
        <c:axId val="2104322207"/>
      </c:barChart>
      <c:catAx>
        <c:axId val="2104326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en-US"/>
          </a:p>
        </c:txPr>
        <c:crossAx val="2104322207"/>
        <c:crosses val="autoZero"/>
        <c:auto val="1"/>
        <c:lblAlgn val="ctr"/>
        <c:lblOffset val="100"/>
        <c:noMultiLvlLbl val="0"/>
      </c:catAx>
      <c:valAx>
        <c:axId val="2104322207"/>
        <c:scaling>
          <c:orientation val="minMax"/>
        </c:scaling>
        <c:delete val="1"/>
        <c:axPos val="l"/>
        <c:numFmt formatCode="0%" sourceLinked="1"/>
        <c:majorTickMark val="none"/>
        <c:minorTickMark val="none"/>
        <c:tickLblPos val="nextTo"/>
        <c:crossAx val="21043264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Sheet1!$B$26:$B$33</c:f>
              <c:strCache>
                <c:ptCount val="8"/>
                <c:pt idx="1">
                  <c:v>18-19</c:v>
                </c:pt>
                <c:pt idx="2">
                  <c:v>20-21</c:v>
                </c:pt>
                <c:pt idx="3">
                  <c:v>22-24</c:v>
                </c:pt>
                <c:pt idx="4">
                  <c:v>25-29</c:v>
                </c:pt>
                <c:pt idx="5">
                  <c:v>30-34</c:v>
                </c:pt>
                <c:pt idx="6">
                  <c:v>35-44</c:v>
                </c:pt>
                <c:pt idx="7">
                  <c:v>45-54</c:v>
                </c:pt>
              </c:strCache>
            </c:strRef>
          </c:cat>
          <c:val>
            <c:numRef>
              <c:f>Sheet1!$C$26:$C$33</c:f>
              <c:numCache>
                <c:formatCode>0%</c:formatCode>
                <c:ptCount val="8"/>
                <c:pt idx="1">
                  <c:v>0.16</c:v>
                </c:pt>
                <c:pt idx="2">
                  <c:v>0.31</c:v>
                </c:pt>
                <c:pt idx="3">
                  <c:v>0.2</c:v>
                </c:pt>
                <c:pt idx="4">
                  <c:v>0.19</c:v>
                </c:pt>
                <c:pt idx="5">
                  <c:v>0.08</c:v>
                </c:pt>
                <c:pt idx="6">
                  <c:v>0.05</c:v>
                </c:pt>
                <c:pt idx="7">
                  <c:v>0.01</c:v>
                </c:pt>
              </c:numCache>
            </c:numRef>
          </c:val>
          <c:extLst>
            <c:ext xmlns:c16="http://schemas.microsoft.com/office/drawing/2014/chart" uri="{C3380CC4-5D6E-409C-BE32-E72D297353CC}">
              <c16:uniqueId val="{00000000-10FB-F344-A37F-C7780C2DFF87}"/>
            </c:ext>
          </c:extLst>
        </c:ser>
        <c:dLbls>
          <c:dLblPos val="outEnd"/>
          <c:showLegendKey val="0"/>
          <c:showVal val="1"/>
          <c:showCatName val="0"/>
          <c:showSerName val="0"/>
          <c:showPercent val="0"/>
          <c:showBubbleSize val="0"/>
        </c:dLbls>
        <c:gapWidth val="182"/>
        <c:axId val="271555744"/>
        <c:axId val="271475520"/>
      </c:barChart>
      <c:catAx>
        <c:axId val="271555744"/>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1475520"/>
        <c:crosses val="autoZero"/>
        <c:auto val="1"/>
        <c:lblAlgn val="ctr"/>
        <c:lblOffset val="100"/>
        <c:noMultiLvlLbl val="0"/>
      </c:catAx>
      <c:valAx>
        <c:axId val="271475520"/>
        <c:scaling>
          <c:orientation val="minMax"/>
        </c:scaling>
        <c:delete val="1"/>
        <c:axPos val="b"/>
        <c:numFmt formatCode="0%" sourceLinked="1"/>
        <c:majorTickMark val="out"/>
        <c:minorTickMark val="none"/>
        <c:tickLblPos val="nextTo"/>
        <c:crossAx val="2715557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00"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6c818b30b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g296c818b30b_0_57:notes"/>
          <p:cNvSpPr>
            <a:spLocks noGrp="1" noRot="1" noChangeAspect="1"/>
          </p:cNvSpPr>
          <p:nvPr>
            <p:ph type="sldImg" idx="2"/>
          </p:nvPr>
        </p:nvSpPr>
        <p:spPr>
          <a:xfrm>
            <a:off x="2103438" y="685800"/>
            <a:ext cx="26511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7" name="Google Shape;87;p1:notes"/>
          <p:cNvSpPr>
            <a:spLocks noGrp="1" noRot="1" noChangeAspect="1"/>
          </p:cNvSpPr>
          <p:nvPr>
            <p:ph type="sldImg" idx="2"/>
          </p:nvPr>
        </p:nvSpPr>
        <p:spPr>
          <a:xfrm>
            <a:off x="2103438" y="685800"/>
            <a:ext cx="26511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296c818b30b_0_0:notes"/>
          <p:cNvSpPr>
            <a:spLocks noGrp="1" noRot="1" noChangeAspect="1"/>
          </p:cNvSpPr>
          <p:nvPr>
            <p:ph type="sldImg" idx="2"/>
          </p:nvPr>
        </p:nvSpPr>
        <p:spPr>
          <a:xfrm>
            <a:off x="2103438" y="685800"/>
            <a:ext cx="265112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296c818b30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582930" y="1646133"/>
            <a:ext cx="6606600" cy="3501600"/>
          </a:xfrm>
          <a:prstGeom prst="rect">
            <a:avLst/>
          </a:prstGeom>
          <a:noFill/>
          <a:ln>
            <a:noFill/>
          </a:ln>
        </p:spPr>
        <p:txBody>
          <a:bodyPr spcFirstLastPara="1" wrap="square" lIns="89025" tIns="44500" rIns="89025" bIns="44500" anchor="b" anchorCtr="0">
            <a:normAutofit/>
          </a:bodyPr>
          <a:lstStyle>
            <a:lvl1pPr lvl="0" algn="ctr">
              <a:lnSpc>
                <a:spcPct val="90000"/>
              </a:lnSpc>
              <a:spcBef>
                <a:spcPts val="0"/>
              </a:spcBef>
              <a:spcAft>
                <a:spcPts val="0"/>
              </a:spcAft>
              <a:buClr>
                <a:schemeClr val="dk1"/>
              </a:buClr>
              <a:buSzPts val="5000"/>
              <a:buFont typeface="Calibri"/>
              <a:buNone/>
              <a:defRPr sz="5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971550" y="5282989"/>
            <a:ext cx="5829300" cy="2428200"/>
          </a:xfrm>
          <a:prstGeom prst="rect">
            <a:avLst/>
          </a:prstGeom>
          <a:noFill/>
          <a:ln>
            <a:noFill/>
          </a:ln>
        </p:spPr>
        <p:txBody>
          <a:bodyPr spcFirstLastPara="1" wrap="square" lIns="89025" tIns="44500" rIns="89025" bIns="44500" anchor="t" anchorCtr="0">
            <a:normAutofit/>
          </a:bodyPr>
          <a:lstStyle>
            <a:lvl1pPr lvl="0" algn="ctr">
              <a:lnSpc>
                <a:spcPct val="90000"/>
              </a:lnSpc>
              <a:spcBef>
                <a:spcPts val="800"/>
              </a:spcBef>
              <a:spcAft>
                <a:spcPts val="0"/>
              </a:spcAft>
              <a:buClr>
                <a:schemeClr val="dk1"/>
              </a:buClr>
              <a:buSzPts val="2000"/>
              <a:buNone/>
              <a:defRPr sz="2000"/>
            </a:lvl1pPr>
            <a:lvl2pPr lvl="1" algn="ctr">
              <a:lnSpc>
                <a:spcPct val="90000"/>
              </a:lnSpc>
              <a:spcBef>
                <a:spcPts val="400"/>
              </a:spcBef>
              <a:spcAft>
                <a:spcPts val="0"/>
              </a:spcAft>
              <a:buClr>
                <a:schemeClr val="dk1"/>
              </a:buClr>
              <a:buSzPts val="1700"/>
              <a:buNone/>
              <a:defRPr sz="1700"/>
            </a:lvl2pPr>
            <a:lvl3pPr lvl="2" algn="ctr">
              <a:lnSpc>
                <a:spcPct val="90000"/>
              </a:lnSpc>
              <a:spcBef>
                <a:spcPts val="400"/>
              </a:spcBef>
              <a:spcAft>
                <a:spcPts val="0"/>
              </a:spcAft>
              <a:buClr>
                <a:schemeClr val="dk1"/>
              </a:buClr>
              <a:buSzPts val="1500"/>
              <a:buNone/>
              <a:defRPr sz="1500"/>
            </a:lvl3pPr>
            <a:lvl4pPr lvl="3" algn="ctr">
              <a:lnSpc>
                <a:spcPct val="90000"/>
              </a:lnSpc>
              <a:spcBef>
                <a:spcPts val="400"/>
              </a:spcBef>
              <a:spcAft>
                <a:spcPts val="0"/>
              </a:spcAft>
              <a:buClr>
                <a:schemeClr val="dk1"/>
              </a:buClr>
              <a:buSzPts val="1300"/>
              <a:buNone/>
              <a:defRPr sz="1300"/>
            </a:lvl4pPr>
            <a:lvl5pPr lvl="4" algn="ctr">
              <a:lnSpc>
                <a:spcPct val="90000"/>
              </a:lnSpc>
              <a:spcBef>
                <a:spcPts val="400"/>
              </a:spcBef>
              <a:spcAft>
                <a:spcPts val="0"/>
              </a:spcAft>
              <a:buClr>
                <a:schemeClr val="dk1"/>
              </a:buClr>
              <a:buSzPts val="1300"/>
              <a:buNone/>
              <a:defRPr sz="1300"/>
            </a:lvl5pPr>
            <a:lvl6pPr lvl="5" algn="ctr">
              <a:lnSpc>
                <a:spcPct val="90000"/>
              </a:lnSpc>
              <a:spcBef>
                <a:spcPts val="400"/>
              </a:spcBef>
              <a:spcAft>
                <a:spcPts val="0"/>
              </a:spcAft>
              <a:buClr>
                <a:schemeClr val="dk1"/>
              </a:buClr>
              <a:buSzPts val="1300"/>
              <a:buNone/>
              <a:defRPr sz="1300"/>
            </a:lvl6pPr>
            <a:lvl7pPr lvl="6" algn="ctr">
              <a:lnSpc>
                <a:spcPct val="90000"/>
              </a:lnSpc>
              <a:spcBef>
                <a:spcPts val="400"/>
              </a:spcBef>
              <a:spcAft>
                <a:spcPts val="0"/>
              </a:spcAft>
              <a:buClr>
                <a:schemeClr val="dk1"/>
              </a:buClr>
              <a:buSzPts val="1300"/>
              <a:buNone/>
              <a:defRPr sz="1300"/>
            </a:lvl7pPr>
            <a:lvl8pPr lvl="7" algn="ctr">
              <a:lnSpc>
                <a:spcPct val="90000"/>
              </a:lnSpc>
              <a:spcBef>
                <a:spcPts val="400"/>
              </a:spcBef>
              <a:spcAft>
                <a:spcPts val="0"/>
              </a:spcAft>
              <a:buClr>
                <a:schemeClr val="dk1"/>
              </a:buClr>
              <a:buSzPts val="1300"/>
              <a:buNone/>
              <a:defRPr sz="1300"/>
            </a:lvl8pPr>
            <a:lvl9pPr lvl="8" algn="ctr">
              <a:lnSpc>
                <a:spcPct val="90000"/>
              </a:lnSpc>
              <a:spcBef>
                <a:spcPts val="400"/>
              </a:spcBef>
              <a:spcAft>
                <a:spcPts val="0"/>
              </a:spcAft>
              <a:buClr>
                <a:schemeClr val="dk1"/>
              </a:buClr>
              <a:buSzPts val="1300"/>
              <a:buNone/>
              <a:defRPr sz="1300"/>
            </a:lvl9pPr>
          </a:lstStyle>
          <a:p>
            <a:endParaRPr/>
          </a:p>
        </p:txBody>
      </p:sp>
      <p:sp>
        <p:nvSpPr>
          <p:cNvPr id="14" name="Google Shape;14;p3"/>
          <p:cNvSpPr txBox="1">
            <a:spLocks noGrp="1"/>
          </p:cNvSpPr>
          <p:nvPr>
            <p:ph type="dt" idx="10"/>
          </p:nvPr>
        </p:nvSpPr>
        <p:spPr>
          <a:xfrm>
            <a:off x="534353" y="9322649"/>
            <a:ext cx="1748700" cy="535500"/>
          </a:xfrm>
          <a:prstGeom prst="rect">
            <a:avLst/>
          </a:prstGeom>
          <a:noFill/>
          <a:ln>
            <a:noFill/>
          </a:ln>
        </p:spPr>
        <p:txBody>
          <a:bodyPr spcFirstLastPara="1" wrap="square" lIns="89025" tIns="44500" rIns="89025" bIns="445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2574608" y="9322649"/>
            <a:ext cx="2623200" cy="535500"/>
          </a:xfrm>
          <a:prstGeom prst="rect">
            <a:avLst/>
          </a:prstGeom>
          <a:noFill/>
          <a:ln>
            <a:noFill/>
          </a:ln>
        </p:spPr>
        <p:txBody>
          <a:bodyPr spcFirstLastPara="1" wrap="square" lIns="89025" tIns="44500" rIns="89025" bIns="445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5489258" y="9322649"/>
            <a:ext cx="1748700" cy="535500"/>
          </a:xfrm>
          <a:prstGeom prst="rect">
            <a:avLst/>
          </a:prstGeom>
          <a:noFill/>
          <a:ln>
            <a:noFill/>
          </a:ln>
        </p:spPr>
        <p:txBody>
          <a:bodyPr spcFirstLastPara="1" wrap="square" lIns="89025" tIns="44500" rIns="89025" bIns="445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534353" y="535519"/>
            <a:ext cx="6703800" cy="1944000"/>
          </a:xfrm>
          <a:prstGeom prst="rect">
            <a:avLst/>
          </a:prstGeom>
          <a:noFill/>
          <a:ln>
            <a:noFill/>
          </a:ln>
        </p:spPr>
        <p:txBody>
          <a:bodyPr spcFirstLastPara="1" wrap="square" lIns="89025" tIns="44500" rIns="89025" bIns="445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695198" y="2516634"/>
            <a:ext cx="6381900" cy="6703800"/>
          </a:xfrm>
          <a:prstGeom prst="rect">
            <a:avLst/>
          </a:prstGeom>
          <a:noFill/>
          <a:ln>
            <a:noFill/>
          </a:ln>
        </p:spPr>
        <p:txBody>
          <a:bodyPr spcFirstLastPara="1" wrap="square" lIns="89025" tIns="44500" rIns="89025" bIns="445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534353" y="9322649"/>
            <a:ext cx="1748700" cy="535500"/>
          </a:xfrm>
          <a:prstGeom prst="rect">
            <a:avLst/>
          </a:prstGeom>
          <a:noFill/>
          <a:ln>
            <a:noFill/>
          </a:ln>
        </p:spPr>
        <p:txBody>
          <a:bodyPr spcFirstLastPara="1" wrap="square" lIns="89025" tIns="44500" rIns="89025" bIns="445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2574608" y="9322649"/>
            <a:ext cx="2623200" cy="535500"/>
          </a:xfrm>
          <a:prstGeom prst="rect">
            <a:avLst/>
          </a:prstGeom>
          <a:noFill/>
          <a:ln>
            <a:noFill/>
          </a:ln>
        </p:spPr>
        <p:txBody>
          <a:bodyPr spcFirstLastPara="1" wrap="square" lIns="89025" tIns="44500" rIns="89025" bIns="445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5489258" y="9322649"/>
            <a:ext cx="1748700" cy="535500"/>
          </a:xfrm>
          <a:prstGeom prst="rect">
            <a:avLst/>
          </a:prstGeom>
          <a:noFill/>
          <a:ln>
            <a:noFill/>
          </a:ln>
        </p:spPr>
        <p:txBody>
          <a:bodyPr spcFirstLastPara="1" wrap="square" lIns="89025" tIns="44500" rIns="89025" bIns="445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2138198" y="3959567"/>
            <a:ext cx="8523900" cy="1675800"/>
          </a:xfrm>
          <a:prstGeom prst="rect">
            <a:avLst/>
          </a:prstGeom>
          <a:noFill/>
          <a:ln>
            <a:noFill/>
          </a:ln>
        </p:spPr>
        <p:txBody>
          <a:bodyPr spcFirstLastPara="1" wrap="square" lIns="89025" tIns="44500" rIns="89025" bIns="445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1262381" y="2332067"/>
            <a:ext cx="8523900" cy="4930800"/>
          </a:xfrm>
          <a:prstGeom prst="rect">
            <a:avLst/>
          </a:prstGeom>
          <a:noFill/>
          <a:ln>
            <a:noFill/>
          </a:ln>
        </p:spPr>
        <p:txBody>
          <a:bodyPr spcFirstLastPara="1" wrap="square" lIns="89025" tIns="44500" rIns="89025" bIns="445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534353" y="9322649"/>
            <a:ext cx="1748700" cy="535500"/>
          </a:xfrm>
          <a:prstGeom prst="rect">
            <a:avLst/>
          </a:prstGeom>
          <a:noFill/>
          <a:ln>
            <a:noFill/>
          </a:ln>
        </p:spPr>
        <p:txBody>
          <a:bodyPr spcFirstLastPara="1" wrap="square" lIns="89025" tIns="44500" rIns="89025" bIns="445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2574608" y="9322649"/>
            <a:ext cx="2623200" cy="535500"/>
          </a:xfrm>
          <a:prstGeom prst="rect">
            <a:avLst/>
          </a:prstGeom>
          <a:noFill/>
          <a:ln>
            <a:noFill/>
          </a:ln>
        </p:spPr>
        <p:txBody>
          <a:bodyPr spcFirstLastPara="1" wrap="square" lIns="89025" tIns="44500" rIns="89025" bIns="445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5489258" y="9322649"/>
            <a:ext cx="1748700" cy="535500"/>
          </a:xfrm>
          <a:prstGeom prst="rect">
            <a:avLst/>
          </a:prstGeom>
          <a:noFill/>
          <a:ln>
            <a:noFill/>
          </a:ln>
        </p:spPr>
        <p:txBody>
          <a:bodyPr spcFirstLastPara="1" wrap="square" lIns="89025" tIns="44500" rIns="89025" bIns="445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534353" y="535519"/>
            <a:ext cx="6703800" cy="1944000"/>
          </a:xfrm>
          <a:prstGeom prst="rect">
            <a:avLst/>
          </a:prstGeom>
          <a:noFill/>
          <a:ln>
            <a:noFill/>
          </a:ln>
        </p:spPr>
        <p:txBody>
          <a:bodyPr spcFirstLastPara="1" wrap="square" lIns="89025" tIns="44500" rIns="89025" bIns="445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534353" y="2677584"/>
            <a:ext cx="6703800" cy="6381900"/>
          </a:xfrm>
          <a:prstGeom prst="rect">
            <a:avLst/>
          </a:prstGeom>
          <a:noFill/>
          <a:ln>
            <a:noFill/>
          </a:ln>
        </p:spPr>
        <p:txBody>
          <a:bodyPr spcFirstLastPara="1" wrap="square" lIns="89025" tIns="44500" rIns="89025" bIns="445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534353" y="9322649"/>
            <a:ext cx="1748700" cy="535500"/>
          </a:xfrm>
          <a:prstGeom prst="rect">
            <a:avLst/>
          </a:prstGeom>
          <a:noFill/>
          <a:ln>
            <a:noFill/>
          </a:ln>
        </p:spPr>
        <p:txBody>
          <a:bodyPr spcFirstLastPara="1" wrap="square" lIns="89025" tIns="44500" rIns="89025" bIns="445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2574608" y="9322649"/>
            <a:ext cx="2623200" cy="535500"/>
          </a:xfrm>
          <a:prstGeom prst="rect">
            <a:avLst/>
          </a:prstGeom>
          <a:noFill/>
          <a:ln>
            <a:noFill/>
          </a:ln>
        </p:spPr>
        <p:txBody>
          <a:bodyPr spcFirstLastPara="1" wrap="square" lIns="89025" tIns="44500" rIns="89025" bIns="445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5489258" y="9322649"/>
            <a:ext cx="1748700" cy="535500"/>
          </a:xfrm>
          <a:prstGeom prst="rect">
            <a:avLst/>
          </a:prstGeom>
          <a:noFill/>
          <a:ln>
            <a:noFill/>
          </a:ln>
        </p:spPr>
        <p:txBody>
          <a:bodyPr spcFirstLastPara="1" wrap="square" lIns="89025" tIns="44500" rIns="89025" bIns="445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530305" y="2507618"/>
            <a:ext cx="6703800" cy="4183800"/>
          </a:xfrm>
          <a:prstGeom prst="rect">
            <a:avLst/>
          </a:prstGeom>
          <a:noFill/>
          <a:ln>
            <a:noFill/>
          </a:ln>
        </p:spPr>
        <p:txBody>
          <a:bodyPr spcFirstLastPara="1" wrap="square" lIns="89025" tIns="44500" rIns="89025" bIns="44500" anchor="b" anchorCtr="0">
            <a:normAutofit/>
          </a:bodyPr>
          <a:lstStyle>
            <a:lvl1pPr lvl="0" algn="l">
              <a:lnSpc>
                <a:spcPct val="90000"/>
              </a:lnSpc>
              <a:spcBef>
                <a:spcPts val="0"/>
              </a:spcBef>
              <a:spcAft>
                <a:spcPts val="0"/>
              </a:spcAft>
              <a:buClr>
                <a:schemeClr val="dk1"/>
              </a:buClr>
              <a:buSzPts val="5000"/>
              <a:buFont typeface="Calibri"/>
              <a:buNone/>
              <a:defRPr sz="5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530305" y="6731215"/>
            <a:ext cx="6703800" cy="2200200"/>
          </a:xfrm>
          <a:prstGeom prst="rect">
            <a:avLst/>
          </a:prstGeom>
          <a:noFill/>
          <a:ln>
            <a:noFill/>
          </a:ln>
        </p:spPr>
        <p:txBody>
          <a:bodyPr spcFirstLastPara="1" wrap="square" lIns="89025" tIns="44500" rIns="89025" bIns="44500" anchor="t" anchorCtr="0">
            <a:normAutofit/>
          </a:bodyPr>
          <a:lstStyle>
            <a:lvl1pPr marL="457200" lvl="0" indent="-228600" algn="l">
              <a:lnSpc>
                <a:spcPct val="90000"/>
              </a:lnSpc>
              <a:spcBef>
                <a:spcPts val="800"/>
              </a:spcBef>
              <a:spcAft>
                <a:spcPts val="0"/>
              </a:spcAft>
              <a:buClr>
                <a:schemeClr val="dk1"/>
              </a:buClr>
              <a:buSzPts val="2000"/>
              <a:buNone/>
              <a:defRPr sz="2000">
                <a:solidFill>
                  <a:schemeClr val="dk1"/>
                </a:solidFill>
              </a:defRPr>
            </a:lvl1pPr>
            <a:lvl2pPr marL="914400" lvl="1" indent="-228600" algn="l">
              <a:lnSpc>
                <a:spcPct val="90000"/>
              </a:lnSpc>
              <a:spcBef>
                <a:spcPts val="400"/>
              </a:spcBef>
              <a:spcAft>
                <a:spcPts val="0"/>
              </a:spcAft>
              <a:buClr>
                <a:srgbClr val="888888"/>
              </a:buClr>
              <a:buSzPts val="1700"/>
              <a:buNone/>
              <a:defRPr sz="1700">
                <a:solidFill>
                  <a:srgbClr val="888888"/>
                </a:solidFill>
              </a:defRPr>
            </a:lvl2pPr>
            <a:lvl3pPr marL="1371600" lvl="2" indent="-228600" algn="l">
              <a:lnSpc>
                <a:spcPct val="90000"/>
              </a:lnSpc>
              <a:spcBef>
                <a:spcPts val="400"/>
              </a:spcBef>
              <a:spcAft>
                <a:spcPts val="0"/>
              </a:spcAft>
              <a:buClr>
                <a:srgbClr val="888888"/>
              </a:buClr>
              <a:buSzPts val="1500"/>
              <a:buNone/>
              <a:defRPr sz="1500">
                <a:solidFill>
                  <a:srgbClr val="888888"/>
                </a:solidFill>
              </a:defRPr>
            </a:lvl3pPr>
            <a:lvl4pPr marL="1828800" lvl="3" indent="-228600" algn="l">
              <a:lnSpc>
                <a:spcPct val="90000"/>
              </a:lnSpc>
              <a:spcBef>
                <a:spcPts val="400"/>
              </a:spcBef>
              <a:spcAft>
                <a:spcPts val="0"/>
              </a:spcAft>
              <a:buClr>
                <a:srgbClr val="888888"/>
              </a:buClr>
              <a:buSzPts val="1300"/>
              <a:buNone/>
              <a:defRPr sz="1300">
                <a:solidFill>
                  <a:srgbClr val="888888"/>
                </a:solidFill>
              </a:defRPr>
            </a:lvl4pPr>
            <a:lvl5pPr marL="2286000" lvl="4" indent="-228600" algn="l">
              <a:lnSpc>
                <a:spcPct val="90000"/>
              </a:lnSpc>
              <a:spcBef>
                <a:spcPts val="400"/>
              </a:spcBef>
              <a:spcAft>
                <a:spcPts val="0"/>
              </a:spcAft>
              <a:buClr>
                <a:srgbClr val="888888"/>
              </a:buClr>
              <a:buSzPts val="1300"/>
              <a:buNone/>
              <a:defRPr sz="1300">
                <a:solidFill>
                  <a:srgbClr val="888888"/>
                </a:solidFill>
              </a:defRPr>
            </a:lvl5pPr>
            <a:lvl6pPr marL="2743200" lvl="5" indent="-228600" algn="l">
              <a:lnSpc>
                <a:spcPct val="90000"/>
              </a:lnSpc>
              <a:spcBef>
                <a:spcPts val="400"/>
              </a:spcBef>
              <a:spcAft>
                <a:spcPts val="0"/>
              </a:spcAft>
              <a:buClr>
                <a:srgbClr val="888888"/>
              </a:buClr>
              <a:buSzPts val="1300"/>
              <a:buNone/>
              <a:defRPr sz="1300">
                <a:solidFill>
                  <a:srgbClr val="888888"/>
                </a:solidFill>
              </a:defRPr>
            </a:lvl6pPr>
            <a:lvl7pPr marL="3200400" lvl="6" indent="-228600" algn="l">
              <a:lnSpc>
                <a:spcPct val="90000"/>
              </a:lnSpc>
              <a:spcBef>
                <a:spcPts val="400"/>
              </a:spcBef>
              <a:spcAft>
                <a:spcPts val="0"/>
              </a:spcAft>
              <a:buClr>
                <a:srgbClr val="888888"/>
              </a:buClr>
              <a:buSzPts val="1300"/>
              <a:buNone/>
              <a:defRPr sz="1300">
                <a:solidFill>
                  <a:srgbClr val="888888"/>
                </a:solidFill>
              </a:defRPr>
            </a:lvl7pPr>
            <a:lvl8pPr marL="3657600" lvl="7" indent="-228600" algn="l">
              <a:lnSpc>
                <a:spcPct val="90000"/>
              </a:lnSpc>
              <a:spcBef>
                <a:spcPts val="400"/>
              </a:spcBef>
              <a:spcAft>
                <a:spcPts val="0"/>
              </a:spcAft>
              <a:buClr>
                <a:srgbClr val="888888"/>
              </a:buClr>
              <a:buSzPts val="1300"/>
              <a:buNone/>
              <a:defRPr sz="1300">
                <a:solidFill>
                  <a:srgbClr val="888888"/>
                </a:solidFill>
              </a:defRPr>
            </a:lvl8pPr>
            <a:lvl9pPr marL="4114800" lvl="8" indent="-228600" algn="l">
              <a:lnSpc>
                <a:spcPct val="90000"/>
              </a:lnSpc>
              <a:spcBef>
                <a:spcPts val="400"/>
              </a:spcBef>
              <a:spcAft>
                <a:spcPts val="0"/>
              </a:spcAft>
              <a:buClr>
                <a:srgbClr val="888888"/>
              </a:buClr>
              <a:buSzPts val="1300"/>
              <a:buNone/>
              <a:defRPr sz="1300">
                <a:solidFill>
                  <a:srgbClr val="888888"/>
                </a:solidFill>
              </a:defRPr>
            </a:lvl9pPr>
          </a:lstStyle>
          <a:p>
            <a:endParaRPr/>
          </a:p>
        </p:txBody>
      </p:sp>
      <p:sp>
        <p:nvSpPr>
          <p:cNvPr id="26" name="Google Shape;26;p5"/>
          <p:cNvSpPr txBox="1">
            <a:spLocks noGrp="1"/>
          </p:cNvSpPr>
          <p:nvPr>
            <p:ph type="dt" idx="10"/>
          </p:nvPr>
        </p:nvSpPr>
        <p:spPr>
          <a:xfrm>
            <a:off x="534353" y="9322649"/>
            <a:ext cx="1748700" cy="535500"/>
          </a:xfrm>
          <a:prstGeom prst="rect">
            <a:avLst/>
          </a:prstGeom>
          <a:noFill/>
          <a:ln>
            <a:noFill/>
          </a:ln>
        </p:spPr>
        <p:txBody>
          <a:bodyPr spcFirstLastPara="1" wrap="square" lIns="89025" tIns="44500" rIns="89025" bIns="445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2574608" y="9322649"/>
            <a:ext cx="2623200" cy="535500"/>
          </a:xfrm>
          <a:prstGeom prst="rect">
            <a:avLst/>
          </a:prstGeom>
          <a:noFill/>
          <a:ln>
            <a:noFill/>
          </a:ln>
        </p:spPr>
        <p:txBody>
          <a:bodyPr spcFirstLastPara="1" wrap="square" lIns="89025" tIns="44500" rIns="89025" bIns="445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5489258" y="9322649"/>
            <a:ext cx="1748700" cy="535500"/>
          </a:xfrm>
          <a:prstGeom prst="rect">
            <a:avLst/>
          </a:prstGeom>
          <a:noFill/>
          <a:ln>
            <a:noFill/>
          </a:ln>
        </p:spPr>
        <p:txBody>
          <a:bodyPr spcFirstLastPara="1" wrap="square" lIns="89025" tIns="44500" rIns="89025" bIns="445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534353" y="535519"/>
            <a:ext cx="6703800" cy="1944000"/>
          </a:xfrm>
          <a:prstGeom prst="rect">
            <a:avLst/>
          </a:prstGeom>
          <a:noFill/>
          <a:ln>
            <a:noFill/>
          </a:ln>
        </p:spPr>
        <p:txBody>
          <a:bodyPr spcFirstLastPara="1" wrap="square" lIns="89025" tIns="44500" rIns="89025" bIns="445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534353" y="2677584"/>
            <a:ext cx="3303300" cy="6381900"/>
          </a:xfrm>
          <a:prstGeom prst="rect">
            <a:avLst/>
          </a:prstGeom>
          <a:noFill/>
          <a:ln>
            <a:noFill/>
          </a:ln>
        </p:spPr>
        <p:txBody>
          <a:bodyPr spcFirstLastPara="1" wrap="square" lIns="89025" tIns="44500" rIns="89025" bIns="445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32" name="Google Shape;32;p6"/>
          <p:cNvSpPr txBox="1">
            <a:spLocks noGrp="1"/>
          </p:cNvSpPr>
          <p:nvPr>
            <p:ph type="body" idx="2"/>
          </p:nvPr>
        </p:nvSpPr>
        <p:spPr>
          <a:xfrm>
            <a:off x="3934778" y="2677584"/>
            <a:ext cx="3303300" cy="6381900"/>
          </a:xfrm>
          <a:prstGeom prst="rect">
            <a:avLst/>
          </a:prstGeom>
          <a:noFill/>
          <a:ln>
            <a:noFill/>
          </a:ln>
        </p:spPr>
        <p:txBody>
          <a:bodyPr spcFirstLastPara="1" wrap="square" lIns="89025" tIns="44500" rIns="89025" bIns="445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33" name="Google Shape;33;p6"/>
          <p:cNvSpPr txBox="1">
            <a:spLocks noGrp="1"/>
          </p:cNvSpPr>
          <p:nvPr>
            <p:ph type="dt" idx="10"/>
          </p:nvPr>
        </p:nvSpPr>
        <p:spPr>
          <a:xfrm>
            <a:off x="534353" y="9322649"/>
            <a:ext cx="1748700" cy="535500"/>
          </a:xfrm>
          <a:prstGeom prst="rect">
            <a:avLst/>
          </a:prstGeom>
          <a:noFill/>
          <a:ln>
            <a:noFill/>
          </a:ln>
        </p:spPr>
        <p:txBody>
          <a:bodyPr spcFirstLastPara="1" wrap="square" lIns="89025" tIns="44500" rIns="89025" bIns="445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2574608" y="9322649"/>
            <a:ext cx="2623200" cy="535500"/>
          </a:xfrm>
          <a:prstGeom prst="rect">
            <a:avLst/>
          </a:prstGeom>
          <a:noFill/>
          <a:ln>
            <a:noFill/>
          </a:ln>
        </p:spPr>
        <p:txBody>
          <a:bodyPr spcFirstLastPara="1" wrap="square" lIns="89025" tIns="44500" rIns="89025" bIns="445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5489258" y="9322649"/>
            <a:ext cx="1748700" cy="535500"/>
          </a:xfrm>
          <a:prstGeom prst="rect">
            <a:avLst/>
          </a:prstGeom>
          <a:noFill/>
          <a:ln>
            <a:noFill/>
          </a:ln>
        </p:spPr>
        <p:txBody>
          <a:bodyPr spcFirstLastPara="1" wrap="square" lIns="89025" tIns="44500" rIns="89025" bIns="445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535365" y="535519"/>
            <a:ext cx="6703800" cy="1944000"/>
          </a:xfrm>
          <a:prstGeom prst="rect">
            <a:avLst/>
          </a:prstGeom>
          <a:noFill/>
          <a:ln>
            <a:noFill/>
          </a:ln>
        </p:spPr>
        <p:txBody>
          <a:bodyPr spcFirstLastPara="1" wrap="square" lIns="89025" tIns="44500" rIns="89025" bIns="445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535366" y="2465706"/>
            <a:ext cx="3288300" cy="1208700"/>
          </a:xfrm>
          <a:prstGeom prst="rect">
            <a:avLst/>
          </a:prstGeom>
          <a:noFill/>
          <a:ln>
            <a:noFill/>
          </a:ln>
        </p:spPr>
        <p:txBody>
          <a:bodyPr spcFirstLastPara="1" wrap="square" lIns="89025" tIns="44500" rIns="89025" bIns="44500" anchor="b" anchorCtr="0">
            <a:normAutofit/>
          </a:bodyPr>
          <a:lstStyle>
            <a:lvl1pPr marL="457200" lvl="0" indent="-228600" algn="l">
              <a:lnSpc>
                <a:spcPct val="90000"/>
              </a:lnSpc>
              <a:spcBef>
                <a:spcPts val="800"/>
              </a:spcBef>
              <a:spcAft>
                <a:spcPts val="0"/>
              </a:spcAft>
              <a:buClr>
                <a:schemeClr val="dk1"/>
              </a:buClr>
              <a:buSzPts val="2000"/>
              <a:buNone/>
              <a:defRPr sz="2000" b="1"/>
            </a:lvl1pPr>
            <a:lvl2pPr marL="914400" lvl="1" indent="-228600" algn="l">
              <a:lnSpc>
                <a:spcPct val="90000"/>
              </a:lnSpc>
              <a:spcBef>
                <a:spcPts val="400"/>
              </a:spcBef>
              <a:spcAft>
                <a:spcPts val="0"/>
              </a:spcAft>
              <a:buClr>
                <a:schemeClr val="dk1"/>
              </a:buClr>
              <a:buSzPts val="1700"/>
              <a:buNone/>
              <a:defRPr sz="1700" b="1"/>
            </a:lvl2pPr>
            <a:lvl3pPr marL="1371600" lvl="2" indent="-228600" algn="l">
              <a:lnSpc>
                <a:spcPct val="90000"/>
              </a:lnSpc>
              <a:spcBef>
                <a:spcPts val="400"/>
              </a:spcBef>
              <a:spcAft>
                <a:spcPts val="0"/>
              </a:spcAft>
              <a:buClr>
                <a:schemeClr val="dk1"/>
              </a:buClr>
              <a:buSzPts val="1500"/>
              <a:buNone/>
              <a:defRPr sz="1500" b="1"/>
            </a:lvl3pPr>
            <a:lvl4pPr marL="1828800" lvl="3" indent="-228600" algn="l">
              <a:lnSpc>
                <a:spcPct val="90000"/>
              </a:lnSpc>
              <a:spcBef>
                <a:spcPts val="400"/>
              </a:spcBef>
              <a:spcAft>
                <a:spcPts val="0"/>
              </a:spcAft>
              <a:buClr>
                <a:schemeClr val="dk1"/>
              </a:buClr>
              <a:buSzPts val="1300"/>
              <a:buNone/>
              <a:defRPr sz="1300" b="1"/>
            </a:lvl4pPr>
            <a:lvl5pPr marL="2286000" lvl="4" indent="-228600" algn="l">
              <a:lnSpc>
                <a:spcPct val="90000"/>
              </a:lnSpc>
              <a:spcBef>
                <a:spcPts val="400"/>
              </a:spcBef>
              <a:spcAft>
                <a:spcPts val="0"/>
              </a:spcAft>
              <a:buClr>
                <a:schemeClr val="dk1"/>
              </a:buClr>
              <a:buSzPts val="1300"/>
              <a:buNone/>
              <a:defRPr sz="1300" b="1"/>
            </a:lvl5pPr>
            <a:lvl6pPr marL="2743200" lvl="5" indent="-228600" algn="l">
              <a:lnSpc>
                <a:spcPct val="90000"/>
              </a:lnSpc>
              <a:spcBef>
                <a:spcPts val="400"/>
              </a:spcBef>
              <a:spcAft>
                <a:spcPts val="0"/>
              </a:spcAft>
              <a:buClr>
                <a:schemeClr val="dk1"/>
              </a:buClr>
              <a:buSzPts val="1300"/>
              <a:buNone/>
              <a:defRPr sz="1300" b="1"/>
            </a:lvl6pPr>
            <a:lvl7pPr marL="3200400" lvl="6" indent="-228600" algn="l">
              <a:lnSpc>
                <a:spcPct val="90000"/>
              </a:lnSpc>
              <a:spcBef>
                <a:spcPts val="400"/>
              </a:spcBef>
              <a:spcAft>
                <a:spcPts val="0"/>
              </a:spcAft>
              <a:buClr>
                <a:schemeClr val="dk1"/>
              </a:buClr>
              <a:buSzPts val="1300"/>
              <a:buNone/>
              <a:defRPr sz="1300" b="1"/>
            </a:lvl7pPr>
            <a:lvl8pPr marL="3657600" lvl="7" indent="-228600" algn="l">
              <a:lnSpc>
                <a:spcPct val="90000"/>
              </a:lnSpc>
              <a:spcBef>
                <a:spcPts val="400"/>
              </a:spcBef>
              <a:spcAft>
                <a:spcPts val="0"/>
              </a:spcAft>
              <a:buClr>
                <a:schemeClr val="dk1"/>
              </a:buClr>
              <a:buSzPts val="1300"/>
              <a:buNone/>
              <a:defRPr sz="1300" b="1"/>
            </a:lvl8pPr>
            <a:lvl9pPr marL="4114800" lvl="8" indent="-228600" algn="l">
              <a:lnSpc>
                <a:spcPct val="90000"/>
              </a:lnSpc>
              <a:spcBef>
                <a:spcPts val="400"/>
              </a:spcBef>
              <a:spcAft>
                <a:spcPts val="0"/>
              </a:spcAft>
              <a:buClr>
                <a:schemeClr val="dk1"/>
              </a:buClr>
              <a:buSzPts val="1300"/>
              <a:buNone/>
              <a:defRPr sz="1300" b="1"/>
            </a:lvl9pPr>
          </a:lstStyle>
          <a:p>
            <a:endParaRPr/>
          </a:p>
        </p:txBody>
      </p:sp>
      <p:sp>
        <p:nvSpPr>
          <p:cNvPr id="39" name="Google Shape;39;p7"/>
          <p:cNvSpPr txBox="1">
            <a:spLocks noGrp="1"/>
          </p:cNvSpPr>
          <p:nvPr>
            <p:ph type="body" idx="2"/>
          </p:nvPr>
        </p:nvSpPr>
        <p:spPr>
          <a:xfrm>
            <a:off x="535366" y="3674110"/>
            <a:ext cx="3288300" cy="5404200"/>
          </a:xfrm>
          <a:prstGeom prst="rect">
            <a:avLst/>
          </a:prstGeom>
          <a:noFill/>
          <a:ln>
            <a:noFill/>
          </a:ln>
        </p:spPr>
        <p:txBody>
          <a:bodyPr spcFirstLastPara="1" wrap="square" lIns="89025" tIns="44500" rIns="89025" bIns="445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40" name="Google Shape;40;p7"/>
          <p:cNvSpPr txBox="1">
            <a:spLocks noGrp="1"/>
          </p:cNvSpPr>
          <p:nvPr>
            <p:ph type="body" idx="3"/>
          </p:nvPr>
        </p:nvSpPr>
        <p:spPr>
          <a:xfrm>
            <a:off x="3934778" y="2465706"/>
            <a:ext cx="3304200" cy="1208700"/>
          </a:xfrm>
          <a:prstGeom prst="rect">
            <a:avLst/>
          </a:prstGeom>
          <a:noFill/>
          <a:ln>
            <a:noFill/>
          </a:ln>
        </p:spPr>
        <p:txBody>
          <a:bodyPr spcFirstLastPara="1" wrap="square" lIns="89025" tIns="44500" rIns="89025" bIns="44500" anchor="b" anchorCtr="0">
            <a:normAutofit/>
          </a:bodyPr>
          <a:lstStyle>
            <a:lvl1pPr marL="457200" lvl="0" indent="-228600" algn="l">
              <a:lnSpc>
                <a:spcPct val="90000"/>
              </a:lnSpc>
              <a:spcBef>
                <a:spcPts val="800"/>
              </a:spcBef>
              <a:spcAft>
                <a:spcPts val="0"/>
              </a:spcAft>
              <a:buClr>
                <a:schemeClr val="dk1"/>
              </a:buClr>
              <a:buSzPts val="2000"/>
              <a:buNone/>
              <a:defRPr sz="2000" b="1"/>
            </a:lvl1pPr>
            <a:lvl2pPr marL="914400" lvl="1" indent="-228600" algn="l">
              <a:lnSpc>
                <a:spcPct val="90000"/>
              </a:lnSpc>
              <a:spcBef>
                <a:spcPts val="400"/>
              </a:spcBef>
              <a:spcAft>
                <a:spcPts val="0"/>
              </a:spcAft>
              <a:buClr>
                <a:schemeClr val="dk1"/>
              </a:buClr>
              <a:buSzPts val="1700"/>
              <a:buNone/>
              <a:defRPr sz="1700" b="1"/>
            </a:lvl2pPr>
            <a:lvl3pPr marL="1371600" lvl="2" indent="-228600" algn="l">
              <a:lnSpc>
                <a:spcPct val="90000"/>
              </a:lnSpc>
              <a:spcBef>
                <a:spcPts val="400"/>
              </a:spcBef>
              <a:spcAft>
                <a:spcPts val="0"/>
              </a:spcAft>
              <a:buClr>
                <a:schemeClr val="dk1"/>
              </a:buClr>
              <a:buSzPts val="1500"/>
              <a:buNone/>
              <a:defRPr sz="1500" b="1"/>
            </a:lvl3pPr>
            <a:lvl4pPr marL="1828800" lvl="3" indent="-228600" algn="l">
              <a:lnSpc>
                <a:spcPct val="90000"/>
              </a:lnSpc>
              <a:spcBef>
                <a:spcPts val="400"/>
              </a:spcBef>
              <a:spcAft>
                <a:spcPts val="0"/>
              </a:spcAft>
              <a:buClr>
                <a:schemeClr val="dk1"/>
              </a:buClr>
              <a:buSzPts val="1300"/>
              <a:buNone/>
              <a:defRPr sz="1300" b="1"/>
            </a:lvl4pPr>
            <a:lvl5pPr marL="2286000" lvl="4" indent="-228600" algn="l">
              <a:lnSpc>
                <a:spcPct val="90000"/>
              </a:lnSpc>
              <a:spcBef>
                <a:spcPts val="400"/>
              </a:spcBef>
              <a:spcAft>
                <a:spcPts val="0"/>
              </a:spcAft>
              <a:buClr>
                <a:schemeClr val="dk1"/>
              </a:buClr>
              <a:buSzPts val="1300"/>
              <a:buNone/>
              <a:defRPr sz="1300" b="1"/>
            </a:lvl5pPr>
            <a:lvl6pPr marL="2743200" lvl="5" indent="-228600" algn="l">
              <a:lnSpc>
                <a:spcPct val="90000"/>
              </a:lnSpc>
              <a:spcBef>
                <a:spcPts val="400"/>
              </a:spcBef>
              <a:spcAft>
                <a:spcPts val="0"/>
              </a:spcAft>
              <a:buClr>
                <a:schemeClr val="dk1"/>
              </a:buClr>
              <a:buSzPts val="1300"/>
              <a:buNone/>
              <a:defRPr sz="1300" b="1"/>
            </a:lvl6pPr>
            <a:lvl7pPr marL="3200400" lvl="6" indent="-228600" algn="l">
              <a:lnSpc>
                <a:spcPct val="90000"/>
              </a:lnSpc>
              <a:spcBef>
                <a:spcPts val="400"/>
              </a:spcBef>
              <a:spcAft>
                <a:spcPts val="0"/>
              </a:spcAft>
              <a:buClr>
                <a:schemeClr val="dk1"/>
              </a:buClr>
              <a:buSzPts val="1300"/>
              <a:buNone/>
              <a:defRPr sz="1300" b="1"/>
            </a:lvl7pPr>
            <a:lvl8pPr marL="3657600" lvl="7" indent="-228600" algn="l">
              <a:lnSpc>
                <a:spcPct val="90000"/>
              </a:lnSpc>
              <a:spcBef>
                <a:spcPts val="400"/>
              </a:spcBef>
              <a:spcAft>
                <a:spcPts val="0"/>
              </a:spcAft>
              <a:buClr>
                <a:schemeClr val="dk1"/>
              </a:buClr>
              <a:buSzPts val="1300"/>
              <a:buNone/>
              <a:defRPr sz="1300" b="1"/>
            </a:lvl8pPr>
            <a:lvl9pPr marL="4114800" lvl="8" indent="-228600" algn="l">
              <a:lnSpc>
                <a:spcPct val="90000"/>
              </a:lnSpc>
              <a:spcBef>
                <a:spcPts val="400"/>
              </a:spcBef>
              <a:spcAft>
                <a:spcPts val="0"/>
              </a:spcAft>
              <a:buClr>
                <a:schemeClr val="dk1"/>
              </a:buClr>
              <a:buSzPts val="1300"/>
              <a:buNone/>
              <a:defRPr sz="1300" b="1"/>
            </a:lvl9pPr>
          </a:lstStyle>
          <a:p>
            <a:endParaRPr/>
          </a:p>
        </p:txBody>
      </p:sp>
      <p:sp>
        <p:nvSpPr>
          <p:cNvPr id="41" name="Google Shape;41;p7"/>
          <p:cNvSpPr txBox="1">
            <a:spLocks noGrp="1"/>
          </p:cNvSpPr>
          <p:nvPr>
            <p:ph type="body" idx="4"/>
          </p:nvPr>
        </p:nvSpPr>
        <p:spPr>
          <a:xfrm>
            <a:off x="3934778" y="3674110"/>
            <a:ext cx="3304200" cy="5404200"/>
          </a:xfrm>
          <a:prstGeom prst="rect">
            <a:avLst/>
          </a:prstGeom>
          <a:noFill/>
          <a:ln>
            <a:noFill/>
          </a:ln>
        </p:spPr>
        <p:txBody>
          <a:bodyPr spcFirstLastPara="1" wrap="square" lIns="89025" tIns="44500" rIns="89025" bIns="445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42" name="Google Shape;42;p7"/>
          <p:cNvSpPr txBox="1">
            <a:spLocks noGrp="1"/>
          </p:cNvSpPr>
          <p:nvPr>
            <p:ph type="dt" idx="10"/>
          </p:nvPr>
        </p:nvSpPr>
        <p:spPr>
          <a:xfrm>
            <a:off x="534353" y="9322649"/>
            <a:ext cx="1748700" cy="535500"/>
          </a:xfrm>
          <a:prstGeom prst="rect">
            <a:avLst/>
          </a:prstGeom>
          <a:noFill/>
          <a:ln>
            <a:noFill/>
          </a:ln>
        </p:spPr>
        <p:txBody>
          <a:bodyPr spcFirstLastPara="1" wrap="square" lIns="89025" tIns="44500" rIns="89025" bIns="445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2574608" y="9322649"/>
            <a:ext cx="2623200" cy="535500"/>
          </a:xfrm>
          <a:prstGeom prst="rect">
            <a:avLst/>
          </a:prstGeom>
          <a:noFill/>
          <a:ln>
            <a:noFill/>
          </a:ln>
        </p:spPr>
        <p:txBody>
          <a:bodyPr spcFirstLastPara="1" wrap="square" lIns="89025" tIns="44500" rIns="89025" bIns="445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5489258" y="9322649"/>
            <a:ext cx="1748700" cy="535500"/>
          </a:xfrm>
          <a:prstGeom prst="rect">
            <a:avLst/>
          </a:prstGeom>
          <a:noFill/>
          <a:ln>
            <a:noFill/>
          </a:ln>
        </p:spPr>
        <p:txBody>
          <a:bodyPr spcFirstLastPara="1" wrap="square" lIns="89025" tIns="44500" rIns="89025" bIns="445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534353" y="535519"/>
            <a:ext cx="6703800" cy="1944000"/>
          </a:xfrm>
          <a:prstGeom prst="rect">
            <a:avLst/>
          </a:prstGeom>
          <a:noFill/>
          <a:ln>
            <a:noFill/>
          </a:ln>
        </p:spPr>
        <p:txBody>
          <a:bodyPr spcFirstLastPara="1" wrap="square" lIns="89025" tIns="44500" rIns="89025" bIns="445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534353" y="9322649"/>
            <a:ext cx="1748700" cy="535500"/>
          </a:xfrm>
          <a:prstGeom prst="rect">
            <a:avLst/>
          </a:prstGeom>
          <a:noFill/>
          <a:ln>
            <a:noFill/>
          </a:ln>
        </p:spPr>
        <p:txBody>
          <a:bodyPr spcFirstLastPara="1" wrap="square" lIns="89025" tIns="44500" rIns="89025" bIns="445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2574608" y="9322649"/>
            <a:ext cx="2623200" cy="535500"/>
          </a:xfrm>
          <a:prstGeom prst="rect">
            <a:avLst/>
          </a:prstGeom>
          <a:noFill/>
          <a:ln>
            <a:noFill/>
          </a:ln>
        </p:spPr>
        <p:txBody>
          <a:bodyPr spcFirstLastPara="1" wrap="square" lIns="89025" tIns="44500" rIns="89025" bIns="445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5489258" y="9322649"/>
            <a:ext cx="1748700" cy="535500"/>
          </a:xfrm>
          <a:prstGeom prst="rect">
            <a:avLst/>
          </a:prstGeom>
          <a:noFill/>
          <a:ln>
            <a:noFill/>
          </a:ln>
        </p:spPr>
        <p:txBody>
          <a:bodyPr spcFirstLastPara="1" wrap="square" lIns="89025" tIns="44500" rIns="89025" bIns="445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534353" y="9322649"/>
            <a:ext cx="1748700" cy="535500"/>
          </a:xfrm>
          <a:prstGeom prst="rect">
            <a:avLst/>
          </a:prstGeom>
          <a:noFill/>
          <a:ln>
            <a:noFill/>
          </a:ln>
        </p:spPr>
        <p:txBody>
          <a:bodyPr spcFirstLastPara="1" wrap="square" lIns="89025" tIns="44500" rIns="89025" bIns="445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2574608" y="9322649"/>
            <a:ext cx="2623200" cy="535500"/>
          </a:xfrm>
          <a:prstGeom prst="rect">
            <a:avLst/>
          </a:prstGeom>
          <a:noFill/>
          <a:ln>
            <a:noFill/>
          </a:ln>
        </p:spPr>
        <p:txBody>
          <a:bodyPr spcFirstLastPara="1" wrap="square" lIns="89025" tIns="44500" rIns="89025" bIns="445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5489258" y="9322649"/>
            <a:ext cx="1748700" cy="535500"/>
          </a:xfrm>
          <a:prstGeom prst="rect">
            <a:avLst/>
          </a:prstGeom>
          <a:noFill/>
          <a:ln>
            <a:noFill/>
          </a:ln>
        </p:spPr>
        <p:txBody>
          <a:bodyPr spcFirstLastPara="1" wrap="square" lIns="89025" tIns="44500" rIns="89025" bIns="445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535365" y="670560"/>
            <a:ext cx="2506800" cy="2346900"/>
          </a:xfrm>
          <a:prstGeom prst="rect">
            <a:avLst/>
          </a:prstGeom>
          <a:noFill/>
          <a:ln>
            <a:noFill/>
          </a:ln>
        </p:spPr>
        <p:txBody>
          <a:bodyPr spcFirstLastPara="1" wrap="square" lIns="89025" tIns="44500" rIns="89025" bIns="44500" anchor="b" anchorCtr="0">
            <a:normAutofit/>
          </a:bodyPr>
          <a:lstStyle>
            <a:lvl1pPr lvl="0" algn="l">
              <a:lnSpc>
                <a:spcPct val="90000"/>
              </a:lnSpc>
              <a:spcBef>
                <a:spcPts val="0"/>
              </a:spcBef>
              <a:spcAft>
                <a:spcPts val="0"/>
              </a:spcAft>
              <a:buClr>
                <a:schemeClr val="dk1"/>
              </a:buClr>
              <a:buSzPts val="2600"/>
              <a:buFont typeface="Calibri"/>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3304282" y="1448226"/>
            <a:ext cx="3934800" cy="7148100"/>
          </a:xfrm>
          <a:prstGeom prst="rect">
            <a:avLst/>
          </a:prstGeom>
          <a:noFill/>
          <a:ln>
            <a:noFill/>
          </a:ln>
        </p:spPr>
        <p:txBody>
          <a:bodyPr spcFirstLastPara="1" wrap="square" lIns="89025" tIns="44500" rIns="89025" bIns="44500" anchor="t" anchorCtr="0">
            <a:normAutofit/>
          </a:bodyPr>
          <a:lstStyle>
            <a:lvl1pPr marL="457200" lvl="0" indent="-393700" algn="l">
              <a:lnSpc>
                <a:spcPct val="90000"/>
              </a:lnSpc>
              <a:spcBef>
                <a:spcPts val="800"/>
              </a:spcBef>
              <a:spcAft>
                <a:spcPts val="0"/>
              </a:spcAft>
              <a:buClr>
                <a:schemeClr val="dk1"/>
              </a:buClr>
              <a:buSzPts val="2600"/>
              <a:buChar char="•"/>
              <a:defRPr sz="2600"/>
            </a:lvl1pPr>
            <a:lvl2pPr marL="914400" lvl="1" indent="-374650" algn="l">
              <a:lnSpc>
                <a:spcPct val="90000"/>
              </a:lnSpc>
              <a:spcBef>
                <a:spcPts val="400"/>
              </a:spcBef>
              <a:spcAft>
                <a:spcPts val="0"/>
              </a:spcAft>
              <a:buClr>
                <a:schemeClr val="dk1"/>
              </a:buClr>
              <a:buSzPts val="2300"/>
              <a:buChar char="•"/>
              <a:defRPr sz="2300"/>
            </a:lvl2pPr>
            <a:lvl3pPr marL="1371600" lvl="2" indent="-355600" algn="l">
              <a:lnSpc>
                <a:spcPct val="90000"/>
              </a:lnSpc>
              <a:spcBef>
                <a:spcPts val="400"/>
              </a:spcBef>
              <a:spcAft>
                <a:spcPts val="0"/>
              </a:spcAft>
              <a:buClr>
                <a:schemeClr val="dk1"/>
              </a:buClr>
              <a:buSzPts val="2000"/>
              <a:buChar char="•"/>
              <a:defRPr sz="2000"/>
            </a:lvl3pPr>
            <a:lvl4pPr marL="1828800" lvl="3" indent="-336550" algn="l">
              <a:lnSpc>
                <a:spcPct val="90000"/>
              </a:lnSpc>
              <a:spcBef>
                <a:spcPts val="400"/>
              </a:spcBef>
              <a:spcAft>
                <a:spcPts val="0"/>
              </a:spcAft>
              <a:buClr>
                <a:schemeClr val="dk1"/>
              </a:buClr>
              <a:buSzPts val="1700"/>
              <a:buChar char="•"/>
              <a:defRPr sz="1700"/>
            </a:lvl4pPr>
            <a:lvl5pPr marL="2286000" lvl="4" indent="-336550" algn="l">
              <a:lnSpc>
                <a:spcPct val="90000"/>
              </a:lnSpc>
              <a:spcBef>
                <a:spcPts val="400"/>
              </a:spcBef>
              <a:spcAft>
                <a:spcPts val="0"/>
              </a:spcAft>
              <a:buClr>
                <a:schemeClr val="dk1"/>
              </a:buClr>
              <a:buSzPts val="1700"/>
              <a:buChar char="•"/>
              <a:defRPr sz="1700"/>
            </a:lvl5pPr>
            <a:lvl6pPr marL="2743200" lvl="5" indent="-336550" algn="l">
              <a:lnSpc>
                <a:spcPct val="90000"/>
              </a:lnSpc>
              <a:spcBef>
                <a:spcPts val="400"/>
              </a:spcBef>
              <a:spcAft>
                <a:spcPts val="0"/>
              </a:spcAft>
              <a:buClr>
                <a:schemeClr val="dk1"/>
              </a:buClr>
              <a:buSzPts val="1700"/>
              <a:buChar char="•"/>
              <a:defRPr sz="1700"/>
            </a:lvl6pPr>
            <a:lvl7pPr marL="3200400" lvl="6" indent="-336550" algn="l">
              <a:lnSpc>
                <a:spcPct val="90000"/>
              </a:lnSpc>
              <a:spcBef>
                <a:spcPts val="400"/>
              </a:spcBef>
              <a:spcAft>
                <a:spcPts val="0"/>
              </a:spcAft>
              <a:buClr>
                <a:schemeClr val="dk1"/>
              </a:buClr>
              <a:buSzPts val="1700"/>
              <a:buChar char="•"/>
              <a:defRPr sz="1700"/>
            </a:lvl7pPr>
            <a:lvl8pPr marL="3657600" lvl="7" indent="-336550" algn="l">
              <a:lnSpc>
                <a:spcPct val="90000"/>
              </a:lnSpc>
              <a:spcBef>
                <a:spcPts val="400"/>
              </a:spcBef>
              <a:spcAft>
                <a:spcPts val="0"/>
              </a:spcAft>
              <a:buClr>
                <a:schemeClr val="dk1"/>
              </a:buClr>
              <a:buSzPts val="1700"/>
              <a:buChar char="•"/>
              <a:defRPr sz="1700"/>
            </a:lvl8pPr>
            <a:lvl9pPr marL="4114800" lvl="8" indent="-336550" algn="l">
              <a:lnSpc>
                <a:spcPct val="90000"/>
              </a:lnSpc>
              <a:spcBef>
                <a:spcPts val="400"/>
              </a:spcBef>
              <a:spcAft>
                <a:spcPts val="0"/>
              </a:spcAft>
              <a:buClr>
                <a:schemeClr val="dk1"/>
              </a:buClr>
              <a:buSzPts val="1700"/>
              <a:buChar char="•"/>
              <a:defRPr sz="1700"/>
            </a:lvl9pPr>
          </a:lstStyle>
          <a:p>
            <a:endParaRPr/>
          </a:p>
        </p:txBody>
      </p:sp>
      <p:sp>
        <p:nvSpPr>
          <p:cNvPr id="57" name="Google Shape;57;p10"/>
          <p:cNvSpPr txBox="1">
            <a:spLocks noGrp="1"/>
          </p:cNvSpPr>
          <p:nvPr>
            <p:ph type="body" idx="2"/>
          </p:nvPr>
        </p:nvSpPr>
        <p:spPr>
          <a:xfrm>
            <a:off x="535365" y="3017520"/>
            <a:ext cx="2506800" cy="5590500"/>
          </a:xfrm>
          <a:prstGeom prst="rect">
            <a:avLst/>
          </a:prstGeom>
          <a:noFill/>
          <a:ln>
            <a:noFill/>
          </a:ln>
        </p:spPr>
        <p:txBody>
          <a:bodyPr spcFirstLastPara="1" wrap="square" lIns="89025" tIns="44500" rIns="89025" bIns="44500" anchor="t" anchorCtr="0">
            <a:normAutofit/>
          </a:bodyPr>
          <a:lstStyle>
            <a:lvl1pPr marL="457200" lvl="0" indent="-228600" algn="l">
              <a:lnSpc>
                <a:spcPct val="90000"/>
              </a:lnSpc>
              <a:spcBef>
                <a:spcPts val="800"/>
              </a:spcBef>
              <a:spcAft>
                <a:spcPts val="0"/>
              </a:spcAft>
              <a:buClr>
                <a:schemeClr val="dk1"/>
              </a:buClr>
              <a:buSzPts val="1300"/>
              <a:buNone/>
              <a:defRPr sz="1300"/>
            </a:lvl1pPr>
            <a:lvl2pPr marL="914400" lvl="1" indent="-228600" algn="l">
              <a:lnSpc>
                <a:spcPct val="90000"/>
              </a:lnSpc>
              <a:spcBef>
                <a:spcPts val="400"/>
              </a:spcBef>
              <a:spcAft>
                <a:spcPts val="0"/>
              </a:spcAft>
              <a:buClr>
                <a:schemeClr val="dk1"/>
              </a:buClr>
              <a:buSzPts val="1200"/>
              <a:buNone/>
              <a:defRPr sz="1200"/>
            </a:lvl2pPr>
            <a:lvl3pPr marL="1371600" lvl="2" indent="-228600" algn="l">
              <a:lnSpc>
                <a:spcPct val="90000"/>
              </a:lnSpc>
              <a:spcBef>
                <a:spcPts val="400"/>
              </a:spcBef>
              <a:spcAft>
                <a:spcPts val="0"/>
              </a:spcAft>
              <a:buClr>
                <a:schemeClr val="dk1"/>
              </a:buClr>
              <a:buSzPts val="1000"/>
              <a:buNone/>
              <a:defRPr sz="1000"/>
            </a:lvl3pPr>
            <a:lvl4pPr marL="1828800" lvl="3" indent="-228600" algn="l">
              <a:lnSpc>
                <a:spcPct val="90000"/>
              </a:lnSpc>
              <a:spcBef>
                <a:spcPts val="400"/>
              </a:spcBef>
              <a:spcAft>
                <a:spcPts val="0"/>
              </a:spcAft>
              <a:buClr>
                <a:schemeClr val="dk1"/>
              </a:buClr>
              <a:buSzPts val="800"/>
              <a:buNone/>
              <a:defRPr sz="800"/>
            </a:lvl4pPr>
            <a:lvl5pPr marL="2286000" lvl="4" indent="-228600" algn="l">
              <a:lnSpc>
                <a:spcPct val="90000"/>
              </a:lnSpc>
              <a:spcBef>
                <a:spcPts val="400"/>
              </a:spcBef>
              <a:spcAft>
                <a:spcPts val="0"/>
              </a:spcAft>
              <a:buClr>
                <a:schemeClr val="dk1"/>
              </a:buClr>
              <a:buSzPts val="800"/>
              <a:buNone/>
              <a:defRPr sz="800"/>
            </a:lvl5pPr>
            <a:lvl6pPr marL="2743200" lvl="5" indent="-228600" algn="l">
              <a:lnSpc>
                <a:spcPct val="90000"/>
              </a:lnSpc>
              <a:spcBef>
                <a:spcPts val="400"/>
              </a:spcBef>
              <a:spcAft>
                <a:spcPts val="0"/>
              </a:spcAft>
              <a:buClr>
                <a:schemeClr val="dk1"/>
              </a:buClr>
              <a:buSzPts val="800"/>
              <a:buNone/>
              <a:defRPr sz="800"/>
            </a:lvl6pPr>
            <a:lvl7pPr marL="3200400" lvl="6" indent="-228600" algn="l">
              <a:lnSpc>
                <a:spcPct val="90000"/>
              </a:lnSpc>
              <a:spcBef>
                <a:spcPts val="400"/>
              </a:spcBef>
              <a:spcAft>
                <a:spcPts val="0"/>
              </a:spcAft>
              <a:buClr>
                <a:schemeClr val="dk1"/>
              </a:buClr>
              <a:buSzPts val="800"/>
              <a:buNone/>
              <a:defRPr sz="800"/>
            </a:lvl7pPr>
            <a:lvl8pPr marL="3657600" lvl="7" indent="-228600" algn="l">
              <a:lnSpc>
                <a:spcPct val="90000"/>
              </a:lnSpc>
              <a:spcBef>
                <a:spcPts val="400"/>
              </a:spcBef>
              <a:spcAft>
                <a:spcPts val="0"/>
              </a:spcAft>
              <a:buClr>
                <a:schemeClr val="dk1"/>
              </a:buClr>
              <a:buSzPts val="800"/>
              <a:buNone/>
              <a:defRPr sz="800"/>
            </a:lvl8pPr>
            <a:lvl9pPr marL="4114800" lvl="8" indent="-228600" algn="l">
              <a:lnSpc>
                <a:spcPct val="90000"/>
              </a:lnSpc>
              <a:spcBef>
                <a:spcPts val="400"/>
              </a:spcBef>
              <a:spcAft>
                <a:spcPts val="0"/>
              </a:spcAft>
              <a:buClr>
                <a:schemeClr val="dk1"/>
              </a:buClr>
              <a:buSzPts val="800"/>
              <a:buNone/>
              <a:defRPr sz="800"/>
            </a:lvl9pPr>
          </a:lstStyle>
          <a:p>
            <a:endParaRPr/>
          </a:p>
        </p:txBody>
      </p:sp>
      <p:sp>
        <p:nvSpPr>
          <p:cNvPr id="58" name="Google Shape;58;p10"/>
          <p:cNvSpPr txBox="1">
            <a:spLocks noGrp="1"/>
          </p:cNvSpPr>
          <p:nvPr>
            <p:ph type="dt" idx="10"/>
          </p:nvPr>
        </p:nvSpPr>
        <p:spPr>
          <a:xfrm>
            <a:off x="534353" y="9322649"/>
            <a:ext cx="1748700" cy="535500"/>
          </a:xfrm>
          <a:prstGeom prst="rect">
            <a:avLst/>
          </a:prstGeom>
          <a:noFill/>
          <a:ln>
            <a:noFill/>
          </a:ln>
        </p:spPr>
        <p:txBody>
          <a:bodyPr spcFirstLastPara="1" wrap="square" lIns="89025" tIns="44500" rIns="89025" bIns="445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2574608" y="9322649"/>
            <a:ext cx="2623200" cy="535500"/>
          </a:xfrm>
          <a:prstGeom prst="rect">
            <a:avLst/>
          </a:prstGeom>
          <a:noFill/>
          <a:ln>
            <a:noFill/>
          </a:ln>
        </p:spPr>
        <p:txBody>
          <a:bodyPr spcFirstLastPara="1" wrap="square" lIns="89025" tIns="44500" rIns="89025" bIns="445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5489258" y="9322649"/>
            <a:ext cx="1748700" cy="535500"/>
          </a:xfrm>
          <a:prstGeom prst="rect">
            <a:avLst/>
          </a:prstGeom>
          <a:noFill/>
          <a:ln>
            <a:noFill/>
          </a:ln>
        </p:spPr>
        <p:txBody>
          <a:bodyPr spcFirstLastPara="1" wrap="square" lIns="89025" tIns="44500" rIns="89025" bIns="445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535365" y="670560"/>
            <a:ext cx="2506800" cy="2346900"/>
          </a:xfrm>
          <a:prstGeom prst="rect">
            <a:avLst/>
          </a:prstGeom>
          <a:noFill/>
          <a:ln>
            <a:noFill/>
          </a:ln>
        </p:spPr>
        <p:txBody>
          <a:bodyPr spcFirstLastPara="1" wrap="square" lIns="89025" tIns="44500" rIns="89025" bIns="44500" anchor="b" anchorCtr="0">
            <a:normAutofit/>
          </a:bodyPr>
          <a:lstStyle>
            <a:lvl1pPr lvl="0" algn="l">
              <a:lnSpc>
                <a:spcPct val="90000"/>
              </a:lnSpc>
              <a:spcBef>
                <a:spcPts val="0"/>
              </a:spcBef>
              <a:spcAft>
                <a:spcPts val="0"/>
              </a:spcAft>
              <a:buClr>
                <a:schemeClr val="dk1"/>
              </a:buClr>
              <a:buSzPts val="2600"/>
              <a:buFont typeface="Calibri"/>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1"/>
          <p:cNvSpPr>
            <a:spLocks noGrp="1"/>
          </p:cNvSpPr>
          <p:nvPr>
            <p:ph type="pic" idx="2"/>
          </p:nvPr>
        </p:nvSpPr>
        <p:spPr>
          <a:xfrm>
            <a:off x="3304282" y="1448226"/>
            <a:ext cx="3934800" cy="7148100"/>
          </a:xfrm>
          <a:prstGeom prst="rect">
            <a:avLst/>
          </a:prstGeom>
          <a:noFill/>
          <a:ln>
            <a:noFill/>
          </a:ln>
        </p:spPr>
      </p:sp>
      <p:sp>
        <p:nvSpPr>
          <p:cNvPr id="64" name="Google Shape;64;p11"/>
          <p:cNvSpPr txBox="1">
            <a:spLocks noGrp="1"/>
          </p:cNvSpPr>
          <p:nvPr>
            <p:ph type="body" idx="1"/>
          </p:nvPr>
        </p:nvSpPr>
        <p:spPr>
          <a:xfrm>
            <a:off x="535365" y="3017520"/>
            <a:ext cx="2506800" cy="5590500"/>
          </a:xfrm>
          <a:prstGeom prst="rect">
            <a:avLst/>
          </a:prstGeom>
          <a:noFill/>
          <a:ln>
            <a:noFill/>
          </a:ln>
        </p:spPr>
        <p:txBody>
          <a:bodyPr spcFirstLastPara="1" wrap="square" lIns="89025" tIns="44500" rIns="89025" bIns="44500" anchor="t" anchorCtr="0">
            <a:normAutofit/>
          </a:bodyPr>
          <a:lstStyle>
            <a:lvl1pPr marL="457200" lvl="0" indent="-228600" algn="l">
              <a:lnSpc>
                <a:spcPct val="90000"/>
              </a:lnSpc>
              <a:spcBef>
                <a:spcPts val="800"/>
              </a:spcBef>
              <a:spcAft>
                <a:spcPts val="0"/>
              </a:spcAft>
              <a:buClr>
                <a:schemeClr val="dk1"/>
              </a:buClr>
              <a:buSzPts val="1300"/>
              <a:buNone/>
              <a:defRPr sz="1300"/>
            </a:lvl1pPr>
            <a:lvl2pPr marL="914400" lvl="1" indent="-228600" algn="l">
              <a:lnSpc>
                <a:spcPct val="90000"/>
              </a:lnSpc>
              <a:spcBef>
                <a:spcPts val="400"/>
              </a:spcBef>
              <a:spcAft>
                <a:spcPts val="0"/>
              </a:spcAft>
              <a:buClr>
                <a:schemeClr val="dk1"/>
              </a:buClr>
              <a:buSzPts val="1200"/>
              <a:buNone/>
              <a:defRPr sz="1200"/>
            </a:lvl2pPr>
            <a:lvl3pPr marL="1371600" lvl="2" indent="-228600" algn="l">
              <a:lnSpc>
                <a:spcPct val="90000"/>
              </a:lnSpc>
              <a:spcBef>
                <a:spcPts val="400"/>
              </a:spcBef>
              <a:spcAft>
                <a:spcPts val="0"/>
              </a:spcAft>
              <a:buClr>
                <a:schemeClr val="dk1"/>
              </a:buClr>
              <a:buSzPts val="1000"/>
              <a:buNone/>
              <a:defRPr sz="1000"/>
            </a:lvl3pPr>
            <a:lvl4pPr marL="1828800" lvl="3" indent="-228600" algn="l">
              <a:lnSpc>
                <a:spcPct val="90000"/>
              </a:lnSpc>
              <a:spcBef>
                <a:spcPts val="400"/>
              </a:spcBef>
              <a:spcAft>
                <a:spcPts val="0"/>
              </a:spcAft>
              <a:buClr>
                <a:schemeClr val="dk1"/>
              </a:buClr>
              <a:buSzPts val="800"/>
              <a:buNone/>
              <a:defRPr sz="800"/>
            </a:lvl4pPr>
            <a:lvl5pPr marL="2286000" lvl="4" indent="-228600" algn="l">
              <a:lnSpc>
                <a:spcPct val="90000"/>
              </a:lnSpc>
              <a:spcBef>
                <a:spcPts val="400"/>
              </a:spcBef>
              <a:spcAft>
                <a:spcPts val="0"/>
              </a:spcAft>
              <a:buClr>
                <a:schemeClr val="dk1"/>
              </a:buClr>
              <a:buSzPts val="800"/>
              <a:buNone/>
              <a:defRPr sz="800"/>
            </a:lvl5pPr>
            <a:lvl6pPr marL="2743200" lvl="5" indent="-228600" algn="l">
              <a:lnSpc>
                <a:spcPct val="90000"/>
              </a:lnSpc>
              <a:spcBef>
                <a:spcPts val="400"/>
              </a:spcBef>
              <a:spcAft>
                <a:spcPts val="0"/>
              </a:spcAft>
              <a:buClr>
                <a:schemeClr val="dk1"/>
              </a:buClr>
              <a:buSzPts val="800"/>
              <a:buNone/>
              <a:defRPr sz="800"/>
            </a:lvl6pPr>
            <a:lvl7pPr marL="3200400" lvl="6" indent="-228600" algn="l">
              <a:lnSpc>
                <a:spcPct val="90000"/>
              </a:lnSpc>
              <a:spcBef>
                <a:spcPts val="400"/>
              </a:spcBef>
              <a:spcAft>
                <a:spcPts val="0"/>
              </a:spcAft>
              <a:buClr>
                <a:schemeClr val="dk1"/>
              </a:buClr>
              <a:buSzPts val="800"/>
              <a:buNone/>
              <a:defRPr sz="800"/>
            </a:lvl7pPr>
            <a:lvl8pPr marL="3657600" lvl="7" indent="-228600" algn="l">
              <a:lnSpc>
                <a:spcPct val="90000"/>
              </a:lnSpc>
              <a:spcBef>
                <a:spcPts val="400"/>
              </a:spcBef>
              <a:spcAft>
                <a:spcPts val="0"/>
              </a:spcAft>
              <a:buClr>
                <a:schemeClr val="dk1"/>
              </a:buClr>
              <a:buSzPts val="800"/>
              <a:buNone/>
              <a:defRPr sz="800"/>
            </a:lvl8pPr>
            <a:lvl9pPr marL="4114800" lvl="8" indent="-228600" algn="l">
              <a:lnSpc>
                <a:spcPct val="90000"/>
              </a:lnSpc>
              <a:spcBef>
                <a:spcPts val="400"/>
              </a:spcBef>
              <a:spcAft>
                <a:spcPts val="0"/>
              </a:spcAft>
              <a:buClr>
                <a:schemeClr val="dk1"/>
              </a:buClr>
              <a:buSzPts val="800"/>
              <a:buNone/>
              <a:defRPr sz="800"/>
            </a:lvl9pPr>
          </a:lstStyle>
          <a:p>
            <a:endParaRPr/>
          </a:p>
        </p:txBody>
      </p:sp>
      <p:sp>
        <p:nvSpPr>
          <p:cNvPr id="65" name="Google Shape;65;p11"/>
          <p:cNvSpPr txBox="1">
            <a:spLocks noGrp="1"/>
          </p:cNvSpPr>
          <p:nvPr>
            <p:ph type="dt" idx="10"/>
          </p:nvPr>
        </p:nvSpPr>
        <p:spPr>
          <a:xfrm>
            <a:off x="534353" y="9322649"/>
            <a:ext cx="1748700" cy="535500"/>
          </a:xfrm>
          <a:prstGeom prst="rect">
            <a:avLst/>
          </a:prstGeom>
          <a:noFill/>
          <a:ln>
            <a:noFill/>
          </a:ln>
        </p:spPr>
        <p:txBody>
          <a:bodyPr spcFirstLastPara="1" wrap="square" lIns="89025" tIns="44500" rIns="89025" bIns="445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2574608" y="9322649"/>
            <a:ext cx="2623200" cy="535500"/>
          </a:xfrm>
          <a:prstGeom prst="rect">
            <a:avLst/>
          </a:prstGeom>
          <a:noFill/>
          <a:ln>
            <a:noFill/>
          </a:ln>
        </p:spPr>
        <p:txBody>
          <a:bodyPr spcFirstLastPara="1" wrap="square" lIns="89025" tIns="44500" rIns="89025" bIns="445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5489258" y="9322649"/>
            <a:ext cx="1748700" cy="535500"/>
          </a:xfrm>
          <a:prstGeom prst="rect">
            <a:avLst/>
          </a:prstGeom>
          <a:noFill/>
          <a:ln>
            <a:noFill/>
          </a:ln>
        </p:spPr>
        <p:txBody>
          <a:bodyPr spcFirstLastPara="1" wrap="square" lIns="89025" tIns="44500" rIns="89025" bIns="445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534353" y="535519"/>
            <a:ext cx="6703800" cy="1944000"/>
          </a:xfrm>
          <a:prstGeom prst="rect">
            <a:avLst/>
          </a:prstGeom>
          <a:noFill/>
          <a:ln>
            <a:noFill/>
          </a:ln>
        </p:spPr>
        <p:txBody>
          <a:bodyPr spcFirstLastPara="1" wrap="square" lIns="89025" tIns="44500" rIns="89025" bIns="44500" anchor="ctr" anchorCtr="0">
            <a:normAutofit/>
          </a:bodyPr>
          <a:lstStyle>
            <a:lvl1pPr marR="0" lvl="0" algn="l" rtl="0">
              <a:lnSpc>
                <a:spcPct val="90000"/>
              </a:lnSpc>
              <a:spcBef>
                <a:spcPts val="0"/>
              </a:spcBef>
              <a:spcAft>
                <a:spcPts val="0"/>
              </a:spcAft>
              <a:buClr>
                <a:schemeClr val="dk1"/>
              </a:buClr>
              <a:buSzPts val="3700"/>
              <a:buFont typeface="Calibri"/>
              <a:buNone/>
              <a:defRPr sz="37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
          <p:cNvSpPr txBox="1">
            <a:spLocks noGrp="1"/>
          </p:cNvSpPr>
          <p:nvPr>
            <p:ph type="body" idx="1"/>
          </p:nvPr>
        </p:nvSpPr>
        <p:spPr>
          <a:xfrm>
            <a:off x="534353" y="2677584"/>
            <a:ext cx="6703800" cy="6381900"/>
          </a:xfrm>
          <a:prstGeom prst="rect">
            <a:avLst/>
          </a:prstGeom>
          <a:noFill/>
          <a:ln>
            <a:noFill/>
          </a:ln>
        </p:spPr>
        <p:txBody>
          <a:bodyPr spcFirstLastPara="1" wrap="square" lIns="89025" tIns="44500" rIns="89025" bIns="44500" anchor="t" anchorCtr="0">
            <a:normAutofit/>
          </a:bodyPr>
          <a:lstStyle>
            <a:lvl1pPr marL="457200" marR="0" lvl="0" indent="-374650" algn="l" rtl="0">
              <a:lnSpc>
                <a:spcPct val="90000"/>
              </a:lnSpc>
              <a:spcBef>
                <a:spcPts val="800"/>
              </a:spcBef>
              <a:spcAft>
                <a:spcPts val="0"/>
              </a:spcAft>
              <a:buClr>
                <a:schemeClr val="dk1"/>
              </a:buClr>
              <a:buSzPts val="2300"/>
              <a:buFont typeface="Arial"/>
              <a:buChar char="•"/>
              <a:defRPr sz="2300" b="0" i="0" u="none" strike="noStrike" cap="none">
                <a:solidFill>
                  <a:schemeClr val="dk1"/>
                </a:solidFill>
                <a:latin typeface="Calibri"/>
                <a:ea typeface="Calibri"/>
                <a:cs typeface="Calibri"/>
                <a:sym typeface="Calibri"/>
              </a:defRPr>
            </a:lvl1pPr>
            <a:lvl2pPr marL="914400" marR="0" lvl="1" indent="-355600" algn="l" rtl="0">
              <a:lnSpc>
                <a:spcPct val="9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36550" algn="l" rtl="0">
              <a:lnSpc>
                <a:spcPct val="90000"/>
              </a:lnSpc>
              <a:spcBef>
                <a:spcPts val="400"/>
              </a:spcBef>
              <a:spcAft>
                <a:spcPts val="0"/>
              </a:spcAft>
              <a:buClr>
                <a:schemeClr val="dk1"/>
              </a:buClr>
              <a:buSzPts val="1700"/>
              <a:buFont typeface="Arial"/>
              <a:buChar char="•"/>
              <a:defRPr sz="1700" b="0" i="0" u="none" strike="noStrike" cap="none">
                <a:solidFill>
                  <a:schemeClr val="dk1"/>
                </a:solidFill>
                <a:latin typeface="Calibri"/>
                <a:ea typeface="Calibri"/>
                <a:cs typeface="Calibri"/>
                <a:sym typeface="Calibri"/>
              </a:defRPr>
            </a:lvl3pPr>
            <a:lvl4pPr marL="1828800" marR="0" lvl="3"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4pPr>
            <a:lvl5pPr marL="2286000" marR="0" lvl="4"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5pPr>
            <a:lvl6pPr marL="2743200" marR="0" lvl="5"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6pPr>
            <a:lvl7pPr marL="3200400" marR="0" lvl="6"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7pPr>
            <a:lvl8pPr marL="3657600" marR="0" lvl="7"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8pPr>
            <a:lvl9pPr marL="4114800" marR="0" lvl="8"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534353" y="9322649"/>
            <a:ext cx="1748700" cy="535500"/>
          </a:xfrm>
          <a:prstGeom prst="rect">
            <a:avLst/>
          </a:prstGeom>
          <a:noFill/>
          <a:ln>
            <a:noFill/>
          </a:ln>
        </p:spPr>
        <p:txBody>
          <a:bodyPr spcFirstLastPara="1" wrap="square" lIns="89025" tIns="44500" rIns="89025" bIns="44500" anchor="ctr" anchorCtr="0">
            <a:noAutofit/>
          </a:bodyPr>
          <a:lstStyle>
            <a:lvl1pPr marR="0" lvl="0" algn="l" rtl="0">
              <a:spcBef>
                <a:spcPts val="0"/>
              </a:spcBef>
              <a:spcAft>
                <a:spcPts val="0"/>
              </a:spcAft>
              <a:buSzPts val="1400"/>
              <a:buNone/>
              <a:defRPr sz="10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2574608" y="9322649"/>
            <a:ext cx="2623200" cy="535500"/>
          </a:xfrm>
          <a:prstGeom prst="rect">
            <a:avLst/>
          </a:prstGeom>
          <a:noFill/>
          <a:ln>
            <a:noFill/>
          </a:ln>
        </p:spPr>
        <p:txBody>
          <a:bodyPr spcFirstLastPara="1" wrap="square" lIns="89025" tIns="44500" rIns="89025" bIns="44500" anchor="ctr" anchorCtr="0">
            <a:noAutofit/>
          </a:bodyPr>
          <a:lstStyle>
            <a:lvl1pPr marR="0" lvl="0" algn="ctr" rtl="0">
              <a:spcBef>
                <a:spcPts val="0"/>
              </a:spcBef>
              <a:spcAft>
                <a:spcPts val="0"/>
              </a:spcAft>
              <a:buSzPts val="1400"/>
              <a:buNone/>
              <a:defRPr sz="10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5489258" y="9322649"/>
            <a:ext cx="1748700" cy="535500"/>
          </a:xfrm>
          <a:prstGeom prst="rect">
            <a:avLst/>
          </a:prstGeom>
          <a:noFill/>
          <a:ln>
            <a:noFill/>
          </a:ln>
        </p:spPr>
        <p:txBody>
          <a:bodyPr spcFirstLastPara="1" wrap="square" lIns="89025" tIns="44500" rIns="89025" bIns="44500" anchor="ctr" anchorCtr="0">
            <a:noAutofit/>
          </a:bodyPr>
          <a:lstStyle>
            <a:lvl1pPr marL="0" marR="0" lvl="0" indent="0" algn="r" rtl="0">
              <a:spcBef>
                <a:spcPts val="0"/>
              </a:spcBef>
              <a:buNone/>
              <a:defRPr sz="1000" b="0" i="0" u="none" strike="noStrike" cap="none">
                <a:solidFill>
                  <a:srgbClr val="888888"/>
                </a:solidFill>
                <a:latin typeface="Calibri"/>
                <a:ea typeface="Calibri"/>
                <a:cs typeface="Calibri"/>
                <a:sym typeface="Calibri"/>
              </a:defRPr>
            </a:lvl1pPr>
            <a:lvl2pPr marL="0" marR="0" lvl="1" indent="0" algn="r" rtl="0">
              <a:spcBef>
                <a:spcPts val="0"/>
              </a:spcBef>
              <a:buNone/>
              <a:defRPr sz="1000" b="0" i="0" u="none" strike="noStrike" cap="none">
                <a:solidFill>
                  <a:srgbClr val="888888"/>
                </a:solidFill>
                <a:latin typeface="Calibri"/>
                <a:ea typeface="Calibri"/>
                <a:cs typeface="Calibri"/>
                <a:sym typeface="Calibri"/>
              </a:defRPr>
            </a:lvl2pPr>
            <a:lvl3pPr marL="0" marR="0" lvl="2" indent="0" algn="r" rtl="0">
              <a:spcBef>
                <a:spcPts val="0"/>
              </a:spcBef>
              <a:buNone/>
              <a:defRPr sz="1000" b="0" i="0" u="none" strike="noStrike" cap="none">
                <a:solidFill>
                  <a:srgbClr val="888888"/>
                </a:solidFill>
                <a:latin typeface="Calibri"/>
                <a:ea typeface="Calibri"/>
                <a:cs typeface="Calibri"/>
                <a:sym typeface="Calibri"/>
              </a:defRPr>
            </a:lvl3pPr>
            <a:lvl4pPr marL="0" marR="0" lvl="3" indent="0" algn="r" rtl="0">
              <a:spcBef>
                <a:spcPts val="0"/>
              </a:spcBef>
              <a:buNone/>
              <a:defRPr sz="1000" b="0" i="0" u="none" strike="noStrike" cap="none">
                <a:solidFill>
                  <a:srgbClr val="888888"/>
                </a:solidFill>
                <a:latin typeface="Calibri"/>
                <a:ea typeface="Calibri"/>
                <a:cs typeface="Calibri"/>
                <a:sym typeface="Calibri"/>
              </a:defRPr>
            </a:lvl4pPr>
            <a:lvl5pPr marL="0" marR="0" lvl="4" indent="0" algn="r" rtl="0">
              <a:spcBef>
                <a:spcPts val="0"/>
              </a:spcBef>
              <a:buNone/>
              <a:defRPr sz="1000" b="0" i="0" u="none" strike="noStrike" cap="none">
                <a:solidFill>
                  <a:srgbClr val="888888"/>
                </a:solidFill>
                <a:latin typeface="Calibri"/>
                <a:ea typeface="Calibri"/>
                <a:cs typeface="Calibri"/>
                <a:sym typeface="Calibri"/>
              </a:defRPr>
            </a:lvl5pPr>
            <a:lvl6pPr marL="0" marR="0" lvl="5" indent="0" algn="r" rtl="0">
              <a:spcBef>
                <a:spcPts val="0"/>
              </a:spcBef>
              <a:buNone/>
              <a:defRPr sz="1000" b="0" i="0" u="none" strike="noStrike" cap="none">
                <a:solidFill>
                  <a:srgbClr val="888888"/>
                </a:solidFill>
                <a:latin typeface="Calibri"/>
                <a:ea typeface="Calibri"/>
                <a:cs typeface="Calibri"/>
                <a:sym typeface="Calibri"/>
              </a:defRPr>
            </a:lvl6pPr>
            <a:lvl7pPr marL="0" marR="0" lvl="6" indent="0" algn="r" rtl="0">
              <a:spcBef>
                <a:spcPts val="0"/>
              </a:spcBef>
              <a:buNone/>
              <a:defRPr sz="1000" b="0" i="0" u="none" strike="noStrike" cap="none">
                <a:solidFill>
                  <a:srgbClr val="888888"/>
                </a:solidFill>
                <a:latin typeface="Calibri"/>
                <a:ea typeface="Calibri"/>
                <a:cs typeface="Calibri"/>
                <a:sym typeface="Calibri"/>
              </a:defRPr>
            </a:lvl7pPr>
            <a:lvl8pPr marL="0" marR="0" lvl="7" indent="0" algn="r" rtl="0">
              <a:spcBef>
                <a:spcPts val="0"/>
              </a:spcBef>
              <a:buNone/>
              <a:defRPr sz="1000" b="0" i="0" u="none" strike="noStrike" cap="none">
                <a:solidFill>
                  <a:srgbClr val="888888"/>
                </a:solidFill>
                <a:latin typeface="Calibri"/>
                <a:ea typeface="Calibri"/>
                <a:cs typeface="Calibri"/>
                <a:sym typeface="Calibri"/>
              </a:defRPr>
            </a:lvl8pPr>
            <a:lvl9pPr marL="0" marR="0" lvl="8" indent="0" algn="r" rtl="0">
              <a:spcBef>
                <a:spcPts val="0"/>
              </a:spcBef>
              <a:buNone/>
              <a:defRPr sz="10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7.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chart" Target="../charts/chart4.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chart" Target="../charts/chart3.xml"/><Relationship Id="rId5" Type="http://schemas.openxmlformats.org/officeDocument/2006/relationships/image" Target="../media/image3.png"/><Relationship Id="rId10" Type="http://schemas.openxmlformats.org/officeDocument/2006/relationships/chart" Target="../charts/chart2.xml"/><Relationship Id="rId4" Type="http://schemas.openxmlformats.org/officeDocument/2006/relationships/image" Target="../media/image2.png"/><Relationship Id="rId9" Type="http://schemas.openxmlformats.org/officeDocument/2006/relationships/chart" Target="../charts/chart1.xml"/></Relationships>
</file>

<file path=ppt/slides/_rels/slide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g296c818b30b_0_57"/>
          <p:cNvSpPr txBox="1"/>
          <p:nvPr/>
        </p:nvSpPr>
        <p:spPr>
          <a:xfrm>
            <a:off x="156175" y="86700"/>
            <a:ext cx="7435500" cy="103098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115000"/>
              </a:lnSpc>
              <a:spcBef>
                <a:spcPts val="0"/>
              </a:spcBef>
              <a:spcAft>
                <a:spcPts val="0"/>
              </a:spcAft>
              <a:buClr>
                <a:schemeClr val="dk1"/>
              </a:buClr>
              <a:buSzPts val="1100"/>
              <a:buFont typeface="Arial"/>
              <a:buNone/>
            </a:pPr>
            <a:r>
              <a:rPr lang="en-US" sz="2400" b="1" dirty="0">
                <a:solidFill>
                  <a:schemeClr val="dk1"/>
                </a:solidFill>
              </a:rPr>
              <a:t>Putting</a:t>
            </a:r>
            <a:r>
              <a:rPr lang="en-US" sz="2400" dirty="0">
                <a:solidFill>
                  <a:schemeClr val="dk1"/>
                </a:solidFill>
              </a:rPr>
              <a:t> </a:t>
            </a:r>
            <a:r>
              <a:rPr lang="en-US" sz="2400" b="1" dirty="0">
                <a:solidFill>
                  <a:schemeClr val="dk1"/>
                </a:solidFill>
              </a:rPr>
              <a:t>it</a:t>
            </a:r>
            <a:r>
              <a:rPr lang="en-US" sz="2400" dirty="0">
                <a:solidFill>
                  <a:schemeClr val="dk1"/>
                </a:solidFill>
              </a:rPr>
              <a:t> </a:t>
            </a:r>
            <a:r>
              <a:rPr lang="en-US" sz="2400" b="1" dirty="0">
                <a:solidFill>
                  <a:schemeClr val="dk1"/>
                </a:solidFill>
              </a:rPr>
              <a:t>all</a:t>
            </a:r>
            <a:r>
              <a:rPr lang="en-US" sz="2400" dirty="0">
                <a:solidFill>
                  <a:schemeClr val="dk1"/>
                </a:solidFill>
              </a:rPr>
              <a:t> </a:t>
            </a:r>
            <a:r>
              <a:rPr lang="en-US" sz="2400" b="1" dirty="0">
                <a:solidFill>
                  <a:schemeClr val="dk1"/>
                </a:solidFill>
              </a:rPr>
              <a:t>together</a:t>
            </a:r>
            <a:r>
              <a:rPr lang="en-US" sz="2400" dirty="0">
                <a:solidFill>
                  <a:schemeClr val="dk1"/>
                </a:solidFill>
              </a:rPr>
              <a:t>: Design a one-page report</a:t>
            </a:r>
            <a:endParaRPr sz="2400"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sz="2400" b="1" dirty="0">
                <a:solidFill>
                  <a:schemeClr val="dk1"/>
                </a:solidFill>
              </a:rPr>
              <a:t> </a:t>
            </a:r>
            <a:endParaRPr sz="2400" b="1" dirty="0">
              <a:solidFill>
                <a:schemeClr val="dk1"/>
              </a:solidFill>
            </a:endParaRPr>
          </a:p>
          <a:p>
            <a:pPr marL="457200" lvl="0" indent="0" algn="l" rtl="0">
              <a:lnSpc>
                <a:spcPct val="115000"/>
              </a:lnSpc>
              <a:spcBef>
                <a:spcPts val="0"/>
              </a:spcBef>
              <a:spcAft>
                <a:spcPts val="0"/>
              </a:spcAft>
              <a:buClr>
                <a:schemeClr val="dk1"/>
              </a:buClr>
              <a:buSzPts val="1100"/>
              <a:buFont typeface="Arial"/>
              <a:buNone/>
            </a:pPr>
            <a:r>
              <a:rPr lang="en-US" dirty="0">
                <a:solidFill>
                  <a:schemeClr val="dk1"/>
                </a:solidFill>
              </a:rPr>
              <a:t>1.</a:t>
            </a:r>
            <a:r>
              <a:rPr lang="en-US" sz="700" dirty="0">
                <a:solidFill>
                  <a:schemeClr val="dk1"/>
                </a:solidFill>
                <a:latin typeface="Times New Roman"/>
                <a:ea typeface="Times New Roman"/>
                <a:cs typeface="Times New Roman"/>
                <a:sym typeface="Times New Roman"/>
              </a:rPr>
              <a:t>    </a:t>
            </a:r>
            <a:r>
              <a:rPr lang="en-US" sz="1100" b="1" dirty="0">
                <a:solidFill>
                  <a:schemeClr val="dk1"/>
                </a:solidFill>
              </a:rPr>
              <a:t>Identify the audience:</a:t>
            </a:r>
            <a:endParaRPr sz="1100" b="1" dirty="0">
              <a:solidFill>
                <a:schemeClr val="dk1"/>
              </a:solidFill>
            </a:endParaRPr>
          </a:p>
          <a:p>
            <a:pPr marL="457200" lvl="0" indent="0" algn="l" rtl="0">
              <a:lnSpc>
                <a:spcPct val="115000"/>
              </a:lnSpc>
              <a:spcBef>
                <a:spcPts val="0"/>
              </a:spcBef>
              <a:spcAft>
                <a:spcPts val="0"/>
              </a:spcAft>
              <a:buClr>
                <a:schemeClr val="dk1"/>
              </a:buClr>
              <a:buSzPts val="1100"/>
              <a:buFont typeface="Arial"/>
              <a:buNone/>
            </a:pPr>
            <a:r>
              <a:rPr lang="en-US" sz="1200" dirty="0">
                <a:solidFill>
                  <a:schemeClr val="dk1"/>
                </a:solidFill>
              </a:rPr>
              <a:t>Be specific about who you are talking to and their information priorities. The content and layout of the document should be tailored to meet the needs of this audience. Here are some examples: </a:t>
            </a:r>
            <a:r>
              <a:rPr lang="en-US" sz="1100" dirty="0">
                <a:solidFill>
                  <a:srgbClr val="FFFFFF"/>
                </a:solidFill>
              </a:rPr>
              <a:t>the </a:t>
            </a:r>
            <a:r>
              <a:rPr lang="en-US" sz="1200" dirty="0"/>
              <a:t>director who interested in if this is encouraging ongoing library use, the town council who making funding decisions and is concerned with expanding equity, the local healthcare system (partner) who is interest in if the series is leading to better  health/wellness outcomes. </a:t>
            </a:r>
            <a:endParaRPr sz="1200" dirty="0"/>
          </a:p>
          <a:p>
            <a:pPr marL="457200" lvl="0" indent="0" algn="l" rtl="0">
              <a:lnSpc>
                <a:spcPct val="115000"/>
              </a:lnSpc>
              <a:spcBef>
                <a:spcPts val="0"/>
              </a:spcBef>
              <a:spcAft>
                <a:spcPts val="0"/>
              </a:spcAft>
              <a:buClr>
                <a:schemeClr val="dk1"/>
              </a:buClr>
              <a:buSzPts val="1100"/>
              <a:buFont typeface="Arial"/>
              <a:buNone/>
            </a:pPr>
            <a:endParaRPr sz="1200" dirty="0">
              <a:solidFill>
                <a:schemeClr val="dk1"/>
              </a:solidFill>
            </a:endParaRPr>
          </a:p>
          <a:p>
            <a:pPr marL="457200" lvl="0" indent="0" algn="l" rtl="0">
              <a:lnSpc>
                <a:spcPct val="115000"/>
              </a:lnSpc>
              <a:spcBef>
                <a:spcPts val="0"/>
              </a:spcBef>
              <a:spcAft>
                <a:spcPts val="0"/>
              </a:spcAft>
              <a:buClr>
                <a:schemeClr val="dk1"/>
              </a:buClr>
              <a:buSzPts val="1100"/>
              <a:buFont typeface="Arial"/>
              <a:buNone/>
            </a:pPr>
            <a:r>
              <a:rPr lang="en-US" sz="1200" b="1" dirty="0">
                <a:solidFill>
                  <a:schemeClr val="dk1"/>
                </a:solidFill>
              </a:rPr>
              <a:t> </a:t>
            </a:r>
            <a:endParaRPr sz="1200" b="1" dirty="0">
              <a:solidFill>
                <a:schemeClr val="dk1"/>
              </a:solidFill>
            </a:endParaRPr>
          </a:p>
          <a:p>
            <a:pPr marL="457200" lvl="0" indent="0" algn="l" rtl="0">
              <a:lnSpc>
                <a:spcPct val="115000"/>
              </a:lnSpc>
              <a:spcBef>
                <a:spcPts val="0"/>
              </a:spcBef>
              <a:spcAft>
                <a:spcPts val="0"/>
              </a:spcAft>
              <a:buClr>
                <a:schemeClr val="dk1"/>
              </a:buClr>
              <a:buSzPts val="1100"/>
              <a:buFont typeface="Arial"/>
              <a:buNone/>
            </a:pPr>
            <a:r>
              <a:rPr lang="en-US" sz="1200" b="1" dirty="0">
                <a:solidFill>
                  <a:schemeClr val="dk1"/>
                </a:solidFill>
              </a:rPr>
              <a:t> </a:t>
            </a:r>
            <a:endParaRPr sz="1200" b="1"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sz="1200" b="1" dirty="0">
                <a:solidFill>
                  <a:schemeClr val="dk1"/>
                </a:solidFill>
              </a:rPr>
              <a:t> </a:t>
            </a:r>
            <a:endParaRPr sz="1200" b="1" dirty="0">
              <a:solidFill>
                <a:schemeClr val="dk1"/>
              </a:solidFill>
            </a:endParaRPr>
          </a:p>
          <a:p>
            <a:pPr marL="457200" lvl="0" indent="0" algn="l" rtl="0">
              <a:lnSpc>
                <a:spcPct val="115000"/>
              </a:lnSpc>
              <a:spcBef>
                <a:spcPts val="0"/>
              </a:spcBef>
              <a:spcAft>
                <a:spcPts val="0"/>
              </a:spcAft>
              <a:buClr>
                <a:schemeClr val="dk1"/>
              </a:buClr>
              <a:buSzPts val="1100"/>
              <a:buFont typeface="Arial"/>
              <a:buNone/>
            </a:pPr>
            <a:r>
              <a:rPr lang="en-US" dirty="0">
                <a:solidFill>
                  <a:schemeClr val="dk1"/>
                </a:solidFill>
              </a:rPr>
              <a:t>2.</a:t>
            </a:r>
            <a:r>
              <a:rPr lang="en-US" sz="700" dirty="0">
                <a:solidFill>
                  <a:schemeClr val="dk1"/>
                </a:solidFill>
                <a:latin typeface="Times New Roman"/>
                <a:ea typeface="Times New Roman"/>
                <a:cs typeface="Times New Roman"/>
                <a:sym typeface="Times New Roman"/>
              </a:rPr>
              <a:t>    </a:t>
            </a:r>
            <a:r>
              <a:rPr lang="en-US" sz="1100" b="1" dirty="0">
                <a:solidFill>
                  <a:schemeClr val="dk1"/>
                </a:solidFill>
              </a:rPr>
              <a:t>Identify the purpose:</a:t>
            </a:r>
            <a:endParaRPr sz="1100" b="1" dirty="0">
              <a:solidFill>
                <a:schemeClr val="dk1"/>
              </a:solidFill>
            </a:endParaRPr>
          </a:p>
          <a:p>
            <a:pPr marL="457200" lvl="0" indent="0" algn="l" rtl="0">
              <a:lnSpc>
                <a:spcPct val="115000"/>
              </a:lnSpc>
              <a:spcBef>
                <a:spcPts val="0"/>
              </a:spcBef>
              <a:spcAft>
                <a:spcPts val="0"/>
              </a:spcAft>
              <a:buClr>
                <a:schemeClr val="dk1"/>
              </a:buClr>
              <a:buSzPts val="1100"/>
              <a:buFont typeface="Arial"/>
              <a:buNone/>
            </a:pPr>
            <a:r>
              <a:rPr lang="en-US" sz="1200" dirty="0">
                <a:solidFill>
                  <a:schemeClr val="dk1"/>
                </a:solidFill>
              </a:rPr>
              <a:t>Write a purpose statement that identifies why you are creating the one-pager. This will help you decide what information to include or exclude.</a:t>
            </a:r>
            <a:endParaRPr sz="1200" dirty="0">
              <a:solidFill>
                <a:schemeClr val="dk1"/>
              </a:solidFill>
            </a:endParaRPr>
          </a:p>
          <a:p>
            <a:pPr marL="457200" lvl="0" indent="0" algn="l" rtl="0">
              <a:lnSpc>
                <a:spcPct val="115000"/>
              </a:lnSpc>
              <a:spcBef>
                <a:spcPts val="0"/>
              </a:spcBef>
              <a:spcAft>
                <a:spcPts val="0"/>
              </a:spcAft>
              <a:buClr>
                <a:schemeClr val="dk1"/>
              </a:buClr>
              <a:buSzPts val="1100"/>
              <a:buFont typeface="Arial"/>
              <a:buNone/>
            </a:pPr>
            <a:r>
              <a:rPr lang="en-US" sz="1200" b="1" dirty="0">
                <a:solidFill>
                  <a:schemeClr val="dk1"/>
                </a:solidFill>
              </a:rPr>
              <a:t> </a:t>
            </a:r>
            <a:endParaRPr sz="1200" b="1" dirty="0">
              <a:solidFill>
                <a:schemeClr val="dk1"/>
              </a:solidFill>
            </a:endParaRPr>
          </a:p>
          <a:p>
            <a:pPr marL="457200" lvl="0" indent="0" algn="l" rtl="0">
              <a:lnSpc>
                <a:spcPct val="115000"/>
              </a:lnSpc>
              <a:spcBef>
                <a:spcPts val="0"/>
              </a:spcBef>
              <a:spcAft>
                <a:spcPts val="0"/>
              </a:spcAft>
              <a:buClr>
                <a:schemeClr val="dk1"/>
              </a:buClr>
              <a:buSzPts val="1100"/>
              <a:buFont typeface="Arial"/>
              <a:buNone/>
            </a:pPr>
            <a:r>
              <a:rPr lang="en-US" sz="1200" b="1" dirty="0">
                <a:solidFill>
                  <a:schemeClr val="dk1"/>
                </a:solidFill>
              </a:rPr>
              <a:t> </a:t>
            </a:r>
            <a:endParaRPr sz="1200" b="1" dirty="0">
              <a:solidFill>
                <a:schemeClr val="dk1"/>
              </a:solidFill>
            </a:endParaRPr>
          </a:p>
          <a:p>
            <a:pPr marL="457200" lvl="0" indent="0" algn="l" rtl="0">
              <a:lnSpc>
                <a:spcPct val="115000"/>
              </a:lnSpc>
              <a:spcBef>
                <a:spcPts val="0"/>
              </a:spcBef>
              <a:spcAft>
                <a:spcPts val="0"/>
              </a:spcAft>
              <a:buClr>
                <a:schemeClr val="dk1"/>
              </a:buClr>
              <a:buSzPts val="1100"/>
              <a:buFont typeface="Arial"/>
              <a:buNone/>
            </a:pPr>
            <a:r>
              <a:rPr lang="en-US" sz="1200" b="1" dirty="0">
                <a:solidFill>
                  <a:schemeClr val="dk1"/>
                </a:solidFill>
              </a:rPr>
              <a:t> </a:t>
            </a:r>
            <a:endParaRPr sz="1200" b="1"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sz="1200" b="1" dirty="0">
                <a:solidFill>
                  <a:schemeClr val="dk1"/>
                </a:solidFill>
              </a:rPr>
              <a:t> </a:t>
            </a:r>
            <a:endParaRPr sz="1200" b="1" dirty="0">
              <a:solidFill>
                <a:schemeClr val="dk1"/>
              </a:solidFill>
            </a:endParaRPr>
          </a:p>
          <a:p>
            <a:pPr marL="457200" lvl="0" indent="0" algn="l" rtl="0">
              <a:lnSpc>
                <a:spcPct val="115000"/>
              </a:lnSpc>
              <a:spcBef>
                <a:spcPts val="0"/>
              </a:spcBef>
              <a:spcAft>
                <a:spcPts val="0"/>
              </a:spcAft>
              <a:buClr>
                <a:schemeClr val="dk1"/>
              </a:buClr>
              <a:buSzPts val="1100"/>
              <a:buFont typeface="Arial"/>
              <a:buNone/>
            </a:pPr>
            <a:r>
              <a:rPr lang="en-US" dirty="0">
                <a:solidFill>
                  <a:schemeClr val="dk1"/>
                </a:solidFill>
              </a:rPr>
              <a:t>3.</a:t>
            </a:r>
            <a:r>
              <a:rPr lang="en-US" sz="700" dirty="0">
                <a:solidFill>
                  <a:schemeClr val="dk1"/>
                </a:solidFill>
                <a:latin typeface="Times New Roman"/>
                <a:ea typeface="Times New Roman"/>
                <a:cs typeface="Times New Roman"/>
                <a:sym typeface="Times New Roman"/>
              </a:rPr>
              <a:t>    </a:t>
            </a:r>
            <a:r>
              <a:rPr lang="en-US" sz="1100" b="1" dirty="0">
                <a:solidFill>
                  <a:schemeClr val="dk1"/>
                </a:solidFill>
              </a:rPr>
              <a:t>Prioritize the information:</a:t>
            </a:r>
            <a:endParaRPr sz="1100" b="1" dirty="0">
              <a:solidFill>
                <a:schemeClr val="dk1"/>
              </a:solidFill>
            </a:endParaRPr>
          </a:p>
          <a:p>
            <a:pPr marL="457200" lvl="0" indent="0" algn="l" rtl="0">
              <a:lnSpc>
                <a:spcPct val="115000"/>
              </a:lnSpc>
              <a:spcBef>
                <a:spcPts val="0"/>
              </a:spcBef>
              <a:spcAft>
                <a:spcPts val="0"/>
              </a:spcAft>
              <a:buClr>
                <a:schemeClr val="dk1"/>
              </a:buClr>
              <a:buSzPts val="1100"/>
              <a:buFont typeface="Arial"/>
              <a:buNone/>
            </a:pPr>
            <a:r>
              <a:rPr lang="en-US" sz="1200" dirty="0">
                <a:solidFill>
                  <a:schemeClr val="dk1"/>
                </a:solidFill>
              </a:rPr>
              <a:t>Categorize the information that is relevant to your audience. Rank each category from highest to lowest to help inform the layout.</a:t>
            </a:r>
            <a:endParaRPr sz="1200" dirty="0">
              <a:solidFill>
                <a:schemeClr val="dk1"/>
              </a:solidFill>
            </a:endParaRPr>
          </a:p>
          <a:p>
            <a:pPr marL="457200" lvl="0" indent="0" algn="l" rtl="0">
              <a:lnSpc>
                <a:spcPct val="115000"/>
              </a:lnSpc>
              <a:spcBef>
                <a:spcPts val="0"/>
              </a:spcBef>
              <a:spcAft>
                <a:spcPts val="0"/>
              </a:spcAft>
              <a:buClr>
                <a:schemeClr val="dk1"/>
              </a:buClr>
              <a:buSzPts val="1100"/>
              <a:buFont typeface="Arial"/>
              <a:buNone/>
            </a:pPr>
            <a:r>
              <a:rPr lang="en-US" sz="1200" b="1" dirty="0">
                <a:solidFill>
                  <a:schemeClr val="dk1"/>
                </a:solidFill>
              </a:rPr>
              <a:t>            </a:t>
            </a:r>
            <a:r>
              <a:rPr lang="en-US" sz="1200" dirty="0">
                <a:solidFill>
                  <a:schemeClr val="dk1"/>
                </a:solidFill>
              </a:rPr>
              <a:t>1</a:t>
            </a:r>
            <a:r>
              <a:rPr lang="en-US" sz="1200" b="1" dirty="0">
                <a:solidFill>
                  <a:schemeClr val="dk1"/>
                </a:solidFill>
              </a:rPr>
              <a:t>.</a:t>
            </a:r>
            <a:endParaRPr sz="1200" b="1" dirty="0">
              <a:solidFill>
                <a:schemeClr val="dk1"/>
              </a:solidFill>
            </a:endParaRPr>
          </a:p>
          <a:p>
            <a:pPr marL="457200" lvl="0" indent="0" algn="l" rtl="0">
              <a:lnSpc>
                <a:spcPct val="115000"/>
              </a:lnSpc>
              <a:spcBef>
                <a:spcPts val="0"/>
              </a:spcBef>
              <a:spcAft>
                <a:spcPts val="0"/>
              </a:spcAft>
              <a:buClr>
                <a:schemeClr val="dk1"/>
              </a:buClr>
              <a:buSzPts val="1100"/>
              <a:buFont typeface="Arial"/>
              <a:buNone/>
            </a:pPr>
            <a:r>
              <a:rPr lang="en-US" sz="1200" b="1" dirty="0">
                <a:solidFill>
                  <a:schemeClr val="dk1"/>
                </a:solidFill>
              </a:rPr>
              <a:t>            </a:t>
            </a:r>
            <a:r>
              <a:rPr lang="en-US" sz="1200" dirty="0">
                <a:solidFill>
                  <a:schemeClr val="dk1"/>
                </a:solidFill>
              </a:rPr>
              <a:t>2.</a:t>
            </a:r>
            <a:endParaRPr sz="1200" dirty="0">
              <a:solidFill>
                <a:schemeClr val="dk1"/>
              </a:solidFill>
            </a:endParaRPr>
          </a:p>
          <a:p>
            <a:pPr marL="457200" lvl="0" indent="0" algn="l" rtl="0">
              <a:lnSpc>
                <a:spcPct val="115000"/>
              </a:lnSpc>
              <a:spcBef>
                <a:spcPts val="0"/>
              </a:spcBef>
              <a:spcAft>
                <a:spcPts val="0"/>
              </a:spcAft>
              <a:buClr>
                <a:schemeClr val="dk1"/>
              </a:buClr>
              <a:buSzPts val="1100"/>
              <a:buFont typeface="Arial"/>
              <a:buNone/>
            </a:pPr>
            <a:r>
              <a:rPr lang="en-US" sz="1200" dirty="0">
                <a:solidFill>
                  <a:schemeClr val="dk1"/>
                </a:solidFill>
              </a:rPr>
              <a:t>            3.</a:t>
            </a:r>
            <a:endParaRPr sz="1200"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sz="1200" b="1" dirty="0">
                <a:solidFill>
                  <a:schemeClr val="dk1"/>
                </a:solidFill>
              </a:rPr>
              <a:t> </a:t>
            </a:r>
            <a:endParaRPr sz="1200" b="1" dirty="0">
              <a:solidFill>
                <a:schemeClr val="dk1"/>
              </a:solidFill>
            </a:endParaRPr>
          </a:p>
          <a:p>
            <a:pPr marL="457200" lvl="0" indent="0" algn="l" rtl="0">
              <a:lnSpc>
                <a:spcPct val="115000"/>
              </a:lnSpc>
              <a:spcBef>
                <a:spcPts val="0"/>
              </a:spcBef>
              <a:spcAft>
                <a:spcPts val="0"/>
              </a:spcAft>
              <a:buClr>
                <a:schemeClr val="dk1"/>
              </a:buClr>
              <a:buSzPts val="1100"/>
              <a:buFont typeface="Arial"/>
              <a:buNone/>
            </a:pPr>
            <a:r>
              <a:rPr lang="en-US" dirty="0">
                <a:solidFill>
                  <a:schemeClr val="dk1"/>
                </a:solidFill>
              </a:rPr>
              <a:t>4.</a:t>
            </a:r>
            <a:r>
              <a:rPr lang="en-US" sz="700" dirty="0">
                <a:solidFill>
                  <a:schemeClr val="dk1"/>
                </a:solidFill>
                <a:latin typeface="Times New Roman"/>
                <a:ea typeface="Times New Roman"/>
                <a:cs typeface="Times New Roman"/>
                <a:sym typeface="Times New Roman"/>
              </a:rPr>
              <a:t>    </a:t>
            </a:r>
            <a:r>
              <a:rPr lang="en-US" sz="1100" b="1" dirty="0">
                <a:solidFill>
                  <a:schemeClr val="dk1"/>
                </a:solidFill>
              </a:rPr>
              <a:t>Title of the one-pager:</a:t>
            </a:r>
            <a:endParaRPr sz="1100" b="1"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sz="1200" b="1" dirty="0">
                <a:solidFill>
                  <a:schemeClr val="dk1"/>
                </a:solidFill>
              </a:rPr>
              <a:t> </a:t>
            </a:r>
            <a:endParaRPr sz="1200" b="1"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sz="1200" b="1" dirty="0">
                <a:solidFill>
                  <a:schemeClr val="dk1"/>
                </a:solidFill>
              </a:rPr>
              <a:t> </a:t>
            </a:r>
            <a:endParaRPr sz="1200" b="1"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sz="1200" b="1" dirty="0">
                <a:solidFill>
                  <a:schemeClr val="dk1"/>
                </a:solidFill>
              </a:rPr>
              <a:t> </a:t>
            </a:r>
            <a:endParaRPr sz="1200" b="1" dirty="0">
              <a:solidFill>
                <a:schemeClr val="dk1"/>
              </a:solidFill>
            </a:endParaRPr>
          </a:p>
          <a:p>
            <a:pPr marL="457200" lvl="0" indent="0" algn="l" rtl="0">
              <a:lnSpc>
                <a:spcPct val="115000"/>
              </a:lnSpc>
              <a:spcBef>
                <a:spcPts val="0"/>
              </a:spcBef>
              <a:spcAft>
                <a:spcPts val="0"/>
              </a:spcAft>
              <a:buClr>
                <a:schemeClr val="dk1"/>
              </a:buClr>
              <a:buSzPts val="1100"/>
              <a:buFont typeface="Arial"/>
              <a:buNone/>
            </a:pPr>
            <a:r>
              <a:rPr lang="en-US" dirty="0">
                <a:solidFill>
                  <a:schemeClr val="dk1"/>
                </a:solidFill>
              </a:rPr>
              <a:t>5.</a:t>
            </a:r>
            <a:r>
              <a:rPr lang="en-US" sz="700" dirty="0">
                <a:solidFill>
                  <a:schemeClr val="dk1"/>
                </a:solidFill>
                <a:latin typeface="Times New Roman"/>
                <a:ea typeface="Times New Roman"/>
                <a:cs typeface="Times New Roman"/>
                <a:sym typeface="Times New Roman"/>
              </a:rPr>
              <a:t>    </a:t>
            </a:r>
            <a:r>
              <a:rPr lang="en-US" sz="1100" b="1" dirty="0">
                <a:solidFill>
                  <a:schemeClr val="dk1"/>
                </a:solidFill>
              </a:rPr>
              <a:t>Choose a grid:</a:t>
            </a:r>
            <a:endParaRPr sz="1100" b="1" dirty="0">
              <a:solidFill>
                <a:schemeClr val="dk1"/>
              </a:solidFill>
            </a:endParaRPr>
          </a:p>
          <a:p>
            <a:pPr marL="457200" lvl="0" indent="0" algn="l" rtl="0">
              <a:lnSpc>
                <a:spcPct val="115000"/>
              </a:lnSpc>
              <a:spcBef>
                <a:spcPts val="0"/>
              </a:spcBef>
              <a:spcAft>
                <a:spcPts val="0"/>
              </a:spcAft>
              <a:buClr>
                <a:schemeClr val="dk1"/>
              </a:buClr>
              <a:buSzPts val="1100"/>
              <a:buFont typeface="Arial"/>
              <a:buNone/>
            </a:pPr>
            <a:r>
              <a:rPr lang="en-US" sz="1200" dirty="0">
                <a:solidFill>
                  <a:schemeClr val="dk1"/>
                </a:solidFill>
              </a:rPr>
              <a:t>Use the grid paper to organize the elements visually. Simply box of the areas where each piece of information will go.</a:t>
            </a:r>
            <a:endParaRPr sz="1200"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sz="1200" b="1" dirty="0">
                <a:solidFill>
                  <a:schemeClr val="dk1"/>
                </a:solidFill>
              </a:rPr>
              <a:t> </a:t>
            </a:r>
            <a:endParaRPr sz="1200" b="1"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sz="1200" b="1" dirty="0">
                <a:solidFill>
                  <a:schemeClr val="dk1"/>
                </a:solidFill>
              </a:rPr>
              <a:t> </a:t>
            </a:r>
            <a:endParaRPr sz="1200" b="1" dirty="0">
              <a:solidFill>
                <a:schemeClr val="dk1"/>
              </a:solidFill>
            </a:endParaRPr>
          </a:p>
          <a:p>
            <a:pPr marL="457200" lvl="0" indent="0" algn="l" rtl="0">
              <a:lnSpc>
                <a:spcPct val="115000"/>
              </a:lnSpc>
              <a:spcBef>
                <a:spcPts val="0"/>
              </a:spcBef>
              <a:spcAft>
                <a:spcPts val="0"/>
              </a:spcAft>
              <a:buClr>
                <a:schemeClr val="dk1"/>
              </a:buClr>
              <a:buSzPts val="1100"/>
              <a:buFont typeface="Arial"/>
              <a:buNone/>
            </a:pPr>
            <a:r>
              <a:rPr lang="en-US" dirty="0">
                <a:solidFill>
                  <a:schemeClr val="dk1"/>
                </a:solidFill>
              </a:rPr>
              <a:t>6.</a:t>
            </a:r>
            <a:r>
              <a:rPr lang="en-US" sz="700" dirty="0">
                <a:solidFill>
                  <a:schemeClr val="dk1"/>
                </a:solidFill>
                <a:latin typeface="Times New Roman"/>
                <a:ea typeface="Times New Roman"/>
                <a:cs typeface="Times New Roman"/>
                <a:sym typeface="Times New Roman"/>
              </a:rPr>
              <a:t>    </a:t>
            </a:r>
            <a:r>
              <a:rPr lang="en-US" sz="1100" b="1" dirty="0">
                <a:solidFill>
                  <a:schemeClr val="dk1"/>
                </a:solidFill>
              </a:rPr>
              <a:t>Draft a layout:</a:t>
            </a:r>
            <a:endParaRPr sz="1100" b="1" dirty="0">
              <a:solidFill>
                <a:schemeClr val="dk1"/>
              </a:solidFill>
            </a:endParaRPr>
          </a:p>
          <a:p>
            <a:pPr marL="457200" lvl="0" indent="0" algn="l" rtl="0">
              <a:lnSpc>
                <a:spcPct val="115000"/>
              </a:lnSpc>
              <a:spcBef>
                <a:spcPts val="0"/>
              </a:spcBef>
              <a:spcAft>
                <a:spcPts val="0"/>
              </a:spcAft>
              <a:buClr>
                <a:schemeClr val="dk1"/>
              </a:buClr>
              <a:buSzPts val="1100"/>
              <a:buFont typeface="Arial"/>
              <a:buNone/>
            </a:pPr>
            <a:r>
              <a:rPr lang="en-US" sz="1200" dirty="0">
                <a:solidFill>
                  <a:schemeClr val="dk1"/>
                </a:solidFill>
              </a:rPr>
              <a:t>Sketch out your one-pager. It doesn’t have to be pretty!</a:t>
            </a:r>
            <a:endParaRPr sz="1200" dirty="0">
              <a:solidFill>
                <a:schemeClr val="dk1"/>
              </a:solidFill>
            </a:endParaRPr>
          </a:p>
          <a:p>
            <a:pPr marL="457200" lvl="0" indent="0" algn="l" rtl="0">
              <a:lnSpc>
                <a:spcPct val="115000"/>
              </a:lnSpc>
              <a:spcBef>
                <a:spcPts val="0"/>
              </a:spcBef>
              <a:spcAft>
                <a:spcPts val="0"/>
              </a:spcAft>
              <a:buClr>
                <a:schemeClr val="dk1"/>
              </a:buClr>
              <a:buSzPts val="1100"/>
              <a:buFont typeface="Arial"/>
              <a:buNone/>
            </a:pPr>
            <a:r>
              <a:rPr lang="en-US" sz="1200" dirty="0">
                <a:solidFill>
                  <a:schemeClr val="dk1"/>
                </a:solidFill>
              </a:rPr>
              <a:t> </a:t>
            </a:r>
            <a:endParaRPr sz="1200" dirty="0">
              <a:solidFill>
                <a:schemeClr val="dk1"/>
              </a:solidFill>
            </a:endParaRPr>
          </a:p>
          <a:p>
            <a:pPr marL="457200" lvl="0" indent="0" algn="l" rtl="0">
              <a:lnSpc>
                <a:spcPct val="115000"/>
              </a:lnSpc>
              <a:spcBef>
                <a:spcPts val="0"/>
              </a:spcBef>
              <a:spcAft>
                <a:spcPts val="0"/>
              </a:spcAft>
              <a:buClr>
                <a:schemeClr val="dk1"/>
              </a:buClr>
              <a:buSzPts val="1100"/>
              <a:buFont typeface="Arial"/>
              <a:buNone/>
            </a:pPr>
            <a:r>
              <a:rPr lang="en-US" sz="1200" dirty="0">
                <a:solidFill>
                  <a:schemeClr val="dk1"/>
                </a:solidFill>
              </a:rPr>
              <a:t> </a:t>
            </a:r>
            <a:endParaRPr sz="1200" dirty="0">
              <a:solidFill>
                <a:schemeClr val="dk1"/>
              </a:solidFill>
            </a:endParaRPr>
          </a:p>
          <a:p>
            <a:pPr marL="457200" lvl="0" indent="0" algn="l" rtl="0">
              <a:lnSpc>
                <a:spcPct val="115000"/>
              </a:lnSpc>
              <a:spcBef>
                <a:spcPts val="0"/>
              </a:spcBef>
              <a:spcAft>
                <a:spcPts val="0"/>
              </a:spcAft>
              <a:buClr>
                <a:schemeClr val="dk1"/>
              </a:buClr>
              <a:buSzPts val="1100"/>
              <a:buFont typeface="Arial"/>
              <a:buNone/>
            </a:pPr>
            <a:r>
              <a:rPr lang="en-US" sz="1200" dirty="0">
                <a:solidFill>
                  <a:schemeClr val="dk1"/>
                </a:solidFill>
              </a:rPr>
              <a:t> </a:t>
            </a:r>
            <a:endParaRPr sz="1200" dirty="0">
              <a:solidFill>
                <a:schemeClr val="dk1"/>
              </a:solidFill>
            </a:endParaRPr>
          </a:p>
          <a:p>
            <a:pPr marL="457200" lvl="0" indent="0" algn="l" rtl="0">
              <a:lnSpc>
                <a:spcPct val="115000"/>
              </a:lnSpc>
              <a:spcBef>
                <a:spcPts val="0"/>
              </a:spcBef>
              <a:spcAft>
                <a:spcPts val="0"/>
              </a:spcAft>
              <a:buClr>
                <a:schemeClr val="dk1"/>
              </a:buClr>
              <a:buSzPts val="1100"/>
              <a:buFont typeface="Arial"/>
              <a:buNone/>
            </a:pPr>
            <a:r>
              <a:rPr lang="en-US" sz="1200" dirty="0">
                <a:solidFill>
                  <a:schemeClr val="dk1"/>
                </a:solidFill>
              </a:rPr>
              <a:t> </a:t>
            </a:r>
            <a:endParaRPr sz="1200" dirty="0">
              <a:solidFill>
                <a:schemeClr val="dk1"/>
              </a:solidFill>
            </a:endParaRPr>
          </a:p>
          <a:p>
            <a:pPr marL="457200" lvl="0" indent="0" algn="l" rtl="0">
              <a:lnSpc>
                <a:spcPct val="115000"/>
              </a:lnSpc>
              <a:spcBef>
                <a:spcPts val="0"/>
              </a:spcBef>
              <a:spcAft>
                <a:spcPts val="0"/>
              </a:spcAft>
              <a:buClr>
                <a:schemeClr val="dk1"/>
              </a:buClr>
              <a:buSzPts val="1100"/>
              <a:buFont typeface="Arial"/>
              <a:buNone/>
            </a:pPr>
            <a:r>
              <a:rPr lang="en-US" sz="1200" dirty="0">
                <a:solidFill>
                  <a:schemeClr val="dk1"/>
                </a:solidFill>
              </a:rPr>
              <a:t> </a:t>
            </a:r>
            <a:endParaRPr sz="1200" dirty="0">
              <a:solidFill>
                <a:schemeClr val="dk1"/>
              </a:solidFill>
            </a:endParaRPr>
          </a:p>
          <a:p>
            <a:pPr marL="457200" lvl="0" indent="0" algn="r" rtl="0">
              <a:lnSpc>
                <a:spcPct val="115000"/>
              </a:lnSpc>
              <a:spcBef>
                <a:spcPts val="0"/>
              </a:spcBef>
              <a:spcAft>
                <a:spcPts val="0"/>
              </a:spcAft>
              <a:buClr>
                <a:schemeClr val="dk1"/>
              </a:buClr>
              <a:buSzPts val="1100"/>
              <a:buFont typeface="Arial"/>
              <a:buNone/>
            </a:pPr>
            <a:r>
              <a:rPr lang="en-US" sz="1200" i="1" dirty="0">
                <a:solidFill>
                  <a:schemeClr val="dk1"/>
                </a:solidFill>
              </a:rPr>
              <a:t>Adapted from Eval-</a:t>
            </a:r>
            <a:r>
              <a:rPr lang="en-US" sz="1200" i="1" dirty="0" err="1">
                <a:solidFill>
                  <a:schemeClr val="dk1"/>
                </a:solidFill>
              </a:rPr>
              <a:t>uate.org</a:t>
            </a:r>
            <a:endParaRPr sz="1200" i="1" dirty="0">
              <a:solidFill>
                <a:schemeClr val="dk1"/>
              </a:solidFill>
            </a:endParaRPr>
          </a:p>
          <a:p>
            <a:pPr marL="0" lvl="0" indent="0" algn="l" rtl="0">
              <a:spcBef>
                <a:spcPts val="0"/>
              </a:spcBef>
              <a:spcAft>
                <a:spcPts val="0"/>
              </a:spcAft>
              <a:buNone/>
            </a:pPr>
            <a:endParaRPr sz="2300" dirty="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p:nvPr/>
        </p:nvSpPr>
        <p:spPr>
          <a:xfrm>
            <a:off x="1568127" y="422435"/>
            <a:ext cx="4636200" cy="566923"/>
          </a:xfrm>
          <a:prstGeom prst="rect">
            <a:avLst/>
          </a:prstGeom>
          <a:noFill/>
          <a:ln>
            <a:noFill/>
          </a:ln>
        </p:spPr>
        <p:txBody>
          <a:bodyPr spcFirstLastPara="1" wrap="square" lIns="89025" tIns="44500" rIns="89025" bIns="44500" anchor="t" anchorCtr="0">
            <a:spAutoFit/>
          </a:bodyPr>
          <a:lstStyle/>
          <a:p>
            <a:pPr marL="0" marR="0" lvl="0" indent="0" algn="l" rtl="0">
              <a:spcBef>
                <a:spcPts val="0"/>
              </a:spcBef>
              <a:spcAft>
                <a:spcPts val="0"/>
              </a:spcAft>
              <a:buNone/>
            </a:pPr>
            <a:r>
              <a:rPr lang="en-US" sz="3100" b="1" dirty="0">
                <a:solidFill>
                  <a:schemeClr val="dk1"/>
                </a:solidFill>
                <a:latin typeface="Calibri"/>
                <a:cs typeface="Calibri"/>
                <a:sym typeface="Calibri"/>
              </a:rPr>
              <a:t>Little Learners Academy</a:t>
            </a:r>
            <a:endParaRPr sz="1400" dirty="0"/>
          </a:p>
        </p:txBody>
      </p:sp>
      <p:sp>
        <p:nvSpPr>
          <p:cNvPr id="90" name="Google Shape;90;p1"/>
          <p:cNvSpPr txBox="1"/>
          <p:nvPr/>
        </p:nvSpPr>
        <p:spPr>
          <a:xfrm>
            <a:off x="479064" y="1329066"/>
            <a:ext cx="1509900" cy="444000"/>
          </a:xfrm>
          <a:prstGeom prst="rect">
            <a:avLst/>
          </a:prstGeom>
          <a:noFill/>
          <a:ln>
            <a:noFill/>
          </a:ln>
        </p:spPr>
        <p:txBody>
          <a:bodyPr spcFirstLastPara="1" wrap="square" lIns="89025" tIns="44500" rIns="89025" bIns="44500" anchor="t" anchorCtr="0">
            <a:spAutoFit/>
          </a:bodyPr>
          <a:lstStyle/>
          <a:p>
            <a:pPr marL="0" marR="0" lvl="0" indent="0" algn="l" rtl="0">
              <a:spcBef>
                <a:spcPts val="0"/>
              </a:spcBef>
              <a:spcAft>
                <a:spcPts val="0"/>
              </a:spcAft>
              <a:buNone/>
            </a:pPr>
            <a:r>
              <a:rPr lang="en-US" sz="2300" b="1">
                <a:solidFill>
                  <a:schemeClr val="dk1"/>
                </a:solidFill>
                <a:latin typeface="Calibri"/>
                <a:ea typeface="Calibri"/>
                <a:cs typeface="Calibri"/>
                <a:sym typeface="Calibri"/>
              </a:rPr>
              <a:t>Caregivers</a:t>
            </a:r>
            <a:endParaRPr sz="3100" b="1">
              <a:solidFill>
                <a:schemeClr val="dk1"/>
              </a:solidFill>
              <a:latin typeface="Calibri"/>
              <a:ea typeface="Calibri"/>
              <a:cs typeface="Calibri"/>
              <a:sym typeface="Calibri"/>
            </a:endParaRPr>
          </a:p>
        </p:txBody>
      </p:sp>
      <p:sp>
        <p:nvSpPr>
          <p:cNvPr id="91" name="Google Shape;91;p1"/>
          <p:cNvSpPr txBox="1"/>
          <p:nvPr/>
        </p:nvSpPr>
        <p:spPr>
          <a:xfrm>
            <a:off x="4380913" y="1327288"/>
            <a:ext cx="1823409" cy="443812"/>
          </a:xfrm>
          <a:prstGeom prst="rect">
            <a:avLst/>
          </a:prstGeom>
          <a:noFill/>
          <a:ln>
            <a:noFill/>
          </a:ln>
        </p:spPr>
        <p:txBody>
          <a:bodyPr spcFirstLastPara="1" wrap="square" lIns="89025" tIns="44500" rIns="89025" bIns="44500" anchor="t" anchorCtr="0">
            <a:spAutoFit/>
          </a:bodyPr>
          <a:lstStyle/>
          <a:p>
            <a:pPr marL="0" marR="0" lvl="0" indent="0" algn="l" rtl="0">
              <a:spcBef>
                <a:spcPts val="0"/>
              </a:spcBef>
              <a:spcAft>
                <a:spcPts val="0"/>
              </a:spcAft>
              <a:buNone/>
            </a:pPr>
            <a:r>
              <a:rPr lang="en-US" sz="2300" b="1" dirty="0">
                <a:solidFill>
                  <a:schemeClr val="dk1"/>
                </a:solidFill>
                <a:latin typeface="Calibri"/>
                <a:ea typeface="Calibri"/>
                <a:cs typeface="Calibri"/>
                <a:sym typeface="Calibri"/>
              </a:rPr>
              <a:t>Children</a:t>
            </a:r>
            <a:endParaRPr sz="3100" b="1" dirty="0">
              <a:solidFill>
                <a:schemeClr val="dk1"/>
              </a:solidFill>
              <a:latin typeface="Calibri"/>
              <a:ea typeface="Calibri"/>
              <a:cs typeface="Calibri"/>
              <a:sym typeface="Calibri"/>
            </a:endParaRPr>
          </a:p>
        </p:txBody>
      </p:sp>
      <p:cxnSp>
        <p:nvCxnSpPr>
          <p:cNvPr id="92" name="Google Shape;92;p1"/>
          <p:cNvCxnSpPr/>
          <p:nvPr/>
        </p:nvCxnSpPr>
        <p:spPr>
          <a:xfrm>
            <a:off x="3989926" y="1771295"/>
            <a:ext cx="0" cy="7857300"/>
          </a:xfrm>
          <a:prstGeom prst="straightConnector1">
            <a:avLst/>
          </a:prstGeom>
          <a:noFill/>
          <a:ln w="9525" cap="flat" cmpd="sng">
            <a:solidFill>
              <a:schemeClr val="accent1"/>
            </a:solidFill>
            <a:prstDash val="solid"/>
            <a:miter lim="800000"/>
            <a:headEnd type="none" w="sm" len="sm"/>
            <a:tailEnd type="none" w="sm" len="sm"/>
          </a:ln>
        </p:spPr>
      </p:cxnSp>
      <p:pic>
        <p:nvPicPr>
          <p:cNvPr id="93" name="Google Shape;93;p1" descr="Diploma roll outline"/>
          <p:cNvPicPr preferRelativeResize="0"/>
          <p:nvPr/>
        </p:nvPicPr>
        <p:blipFill rotWithShape="1">
          <a:blip r:embed="rId3">
            <a:alphaModFix/>
          </a:blip>
          <a:srcRect/>
          <a:stretch/>
        </p:blipFill>
        <p:spPr>
          <a:xfrm>
            <a:off x="2806799" y="5407589"/>
            <a:ext cx="828700" cy="828761"/>
          </a:xfrm>
          <a:prstGeom prst="rect">
            <a:avLst/>
          </a:prstGeom>
          <a:noFill/>
          <a:ln>
            <a:noFill/>
          </a:ln>
        </p:spPr>
      </p:pic>
      <p:pic>
        <p:nvPicPr>
          <p:cNvPr id="94" name="Google Shape;94;p1" descr="Closed book outline"/>
          <p:cNvPicPr preferRelativeResize="0"/>
          <p:nvPr/>
        </p:nvPicPr>
        <p:blipFill rotWithShape="1">
          <a:blip r:embed="rId4">
            <a:alphaModFix/>
          </a:blip>
          <a:srcRect/>
          <a:stretch/>
        </p:blipFill>
        <p:spPr>
          <a:xfrm>
            <a:off x="438824" y="5368689"/>
            <a:ext cx="828700" cy="828653"/>
          </a:xfrm>
          <a:prstGeom prst="rect">
            <a:avLst/>
          </a:prstGeom>
          <a:noFill/>
          <a:ln>
            <a:noFill/>
          </a:ln>
        </p:spPr>
      </p:pic>
      <p:pic>
        <p:nvPicPr>
          <p:cNvPr id="95" name="Google Shape;95;p1" descr="Woman Shrugging outline"/>
          <p:cNvPicPr preferRelativeResize="0"/>
          <p:nvPr/>
        </p:nvPicPr>
        <p:blipFill rotWithShape="1">
          <a:blip r:embed="rId5">
            <a:alphaModFix/>
          </a:blip>
          <a:srcRect/>
          <a:stretch/>
        </p:blipFill>
        <p:spPr>
          <a:xfrm>
            <a:off x="339277" y="1926793"/>
            <a:ext cx="738750" cy="738750"/>
          </a:xfrm>
          <a:prstGeom prst="rect">
            <a:avLst/>
          </a:prstGeom>
          <a:noFill/>
          <a:ln>
            <a:noFill/>
          </a:ln>
        </p:spPr>
      </p:pic>
      <p:pic>
        <p:nvPicPr>
          <p:cNvPr id="96" name="Google Shape;96;p1" descr="Man outline"/>
          <p:cNvPicPr preferRelativeResize="0"/>
          <p:nvPr/>
        </p:nvPicPr>
        <p:blipFill rotWithShape="1">
          <a:blip r:embed="rId6">
            <a:alphaModFix/>
          </a:blip>
          <a:srcRect/>
          <a:stretch/>
        </p:blipFill>
        <p:spPr>
          <a:xfrm>
            <a:off x="704472" y="1926811"/>
            <a:ext cx="738750" cy="738708"/>
          </a:xfrm>
          <a:prstGeom prst="rect">
            <a:avLst/>
          </a:prstGeom>
          <a:noFill/>
          <a:ln>
            <a:noFill/>
          </a:ln>
        </p:spPr>
      </p:pic>
      <p:pic>
        <p:nvPicPr>
          <p:cNvPr id="97" name="Google Shape;97;p1" descr="School girl outline"/>
          <p:cNvPicPr preferRelativeResize="0"/>
          <p:nvPr/>
        </p:nvPicPr>
        <p:blipFill rotWithShape="1">
          <a:blip r:embed="rId7">
            <a:alphaModFix/>
          </a:blip>
          <a:srcRect/>
          <a:stretch/>
        </p:blipFill>
        <p:spPr>
          <a:xfrm>
            <a:off x="4203944" y="1926776"/>
            <a:ext cx="738750" cy="738750"/>
          </a:xfrm>
          <a:prstGeom prst="rect">
            <a:avLst/>
          </a:prstGeom>
          <a:noFill/>
          <a:ln>
            <a:noFill/>
          </a:ln>
        </p:spPr>
      </p:pic>
      <p:pic>
        <p:nvPicPr>
          <p:cNvPr id="98" name="Google Shape;98;p1" descr="School boy outline"/>
          <p:cNvPicPr preferRelativeResize="0"/>
          <p:nvPr/>
        </p:nvPicPr>
        <p:blipFill rotWithShape="1">
          <a:blip r:embed="rId8">
            <a:alphaModFix/>
          </a:blip>
          <a:srcRect/>
          <a:stretch/>
        </p:blipFill>
        <p:spPr>
          <a:xfrm>
            <a:off x="4859929" y="1926776"/>
            <a:ext cx="738750" cy="738750"/>
          </a:xfrm>
          <a:prstGeom prst="rect">
            <a:avLst/>
          </a:prstGeom>
          <a:noFill/>
          <a:ln>
            <a:noFill/>
          </a:ln>
        </p:spPr>
      </p:pic>
      <p:graphicFrame>
        <p:nvGraphicFramePr>
          <p:cNvPr id="99" name="Google Shape;99;p1"/>
          <p:cNvGraphicFramePr/>
          <p:nvPr/>
        </p:nvGraphicFramePr>
        <p:xfrm>
          <a:off x="4076300" y="2653099"/>
          <a:ext cx="3477300" cy="2105100"/>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100" name="Google Shape;100;p1"/>
          <p:cNvGraphicFramePr/>
          <p:nvPr/>
        </p:nvGraphicFramePr>
        <p:xfrm>
          <a:off x="-79825" y="2796719"/>
          <a:ext cx="2627700" cy="1779000"/>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101" name="Google Shape;101;p1"/>
          <p:cNvGraphicFramePr/>
          <p:nvPr/>
        </p:nvGraphicFramePr>
        <p:xfrm>
          <a:off x="1785475" y="3457453"/>
          <a:ext cx="1741800" cy="1556400"/>
        </p:xfrm>
        <a:graphic>
          <a:graphicData uri="http://schemas.openxmlformats.org/drawingml/2006/chart">
            <c:chart xmlns:c="http://schemas.openxmlformats.org/drawingml/2006/chart" xmlns:r="http://schemas.openxmlformats.org/officeDocument/2006/relationships" r:id="rId11"/>
          </a:graphicData>
        </a:graphic>
      </p:graphicFrame>
      <p:sp>
        <p:nvSpPr>
          <p:cNvPr id="102" name="Google Shape;102;p1"/>
          <p:cNvSpPr txBox="1"/>
          <p:nvPr/>
        </p:nvSpPr>
        <p:spPr>
          <a:xfrm>
            <a:off x="1545766" y="2112705"/>
            <a:ext cx="2221200" cy="366900"/>
          </a:xfrm>
          <a:prstGeom prst="rect">
            <a:avLst/>
          </a:prstGeom>
          <a:noFill/>
          <a:ln>
            <a:noFill/>
          </a:ln>
        </p:spPr>
        <p:txBody>
          <a:bodyPr spcFirstLastPara="1" wrap="square" lIns="89025" tIns="44500" rIns="89025" bIns="44500" anchor="t" anchorCtr="0">
            <a:spAutoFit/>
          </a:bodyPr>
          <a:lstStyle/>
          <a:p>
            <a:pPr marL="0" marR="0" lvl="0" indent="0" algn="l" rtl="0">
              <a:spcBef>
                <a:spcPts val="0"/>
              </a:spcBef>
              <a:spcAft>
                <a:spcPts val="0"/>
              </a:spcAft>
              <a:buNone/>
            </a:pPr>
            <a:r>
              <a:rPr lang="en-US" sz="1800" dirty="0">
                <a:solidFill>
                  <a:schemeClr val="dk1"/>
                </a:solidFill>
                <a:latin typeface="Calibri"/>
                <a:ea typeface="Calibri"/>
                <a:cs typeface="Calibri"/>
                <a:sym typeface="Calibri"/>
              </a:rPr>
              <a:t>1,975 Caregivers</a:t>
            </a:r>
            <a:endParaRPr sz="1400" dirty="0"/>
          </a:p>
        </p:txBody>
      </p:sp>
      <p:sp>
        <p:nvSpPr>
          <p:cNvPr id="103" name="Google Shape;103;p1"/>
          <p:cNvSpPr txBox="1"/>
          <p:nvPr/>
        </p:nvSpPr>
        <p:spPr>
          <a:xfrm>
            <a:off x="5490494" y="2028748"/>
            <a:ext cx="1638300" cy="366900"/>
          </a:xfrm>
          <a:prstGeom prst="rect">
            <a:avLst/>
          </a:prstGeom>
          <a:noFill/>
          <a:ln>
            <a:noFill/>
          </a:ln>
        </p:spPr>
        <p:txBody>
          <a:bodyPr spcFirstLastPara="1" wrap="square" lIns="89025" tIns="44500" rIns="89025" bIns="44500" anchor="t" anchorCtr="0">
            <a:spAutoFit/>
          </a:bodyPr>
          <a:lstStyle/>
          <a:p>
            <a:pPr marL="0" marR="0" lvl="0" indent="0" algn="l" rtl="0">
              <a:spcBef>
                <a:spcPts val="0"/>
              </a:spcBef>
              <a:spcAft>
                <a:spcPts val="0"/>
              </a:spcAft>
              <a:buNone/>
            </a:pPr>
            <a:r>
              <a:rPr lang="en-US" sz="1800">
                <a:solidFill>
                  <a:schemeClr val="dk1"/>
                </a:solidFill>
                <a:latin typeface="Calibri"/>
                <a:ea typeface="Calibri"/>
                <a:cs typeface="Calibri"/>
                <a:sym typeface="Calibri"/>
              </a:rPr>
              <a:t>763</a:t>
            </a:r>
            <a:r>
              <a:rPr lang="en-US"/>
              <a:t> </a:t>
            </a:r>
            <a:r>
              <a:rPr lang="en-US" sz="1800">
                <a:solidFill>
                  <a:schemeClr val="dk1"/>
                </a:solidFill>
                <a:latin typeface="Calibri"/>
                <a:ea typeface="Calibri"/>
                <a:cs typeface="Calibri"/>
                <a:sym typeface="Calibri"/>
              </a:rPr>
              <a:t>children</a:t>
            </a:r>
            <a:endParaRPr sz="1400"/>
          </a:p>
        </p:txBody>
      </p:sp>
      <p:sp>
        <p:nvSpPr>
          <p:cNvPr id="104" name="Google Shape;104;p1"/>
          <p:cNvSpPr txBox="1"/>
          <p:nvPr/>
        </p:nvSpPr>
        <p:spPr>
          <a:xfrm>
            <a:off x="339263" y="6355396"/>
            <a:ext cx="1027800" cy="551700"/>
          </a:xfrm>
          <a:prstGeom prst="rect">
            <a:avLst/>
          </a:prstGeom>
          <a:noFill/>
          <a:ln>
            <a:noFill/>
          </a:ln>
        </p:spPr>
        <p:txBody>
          <a:bodyPr spcFirstLastPara="1" wrap="square" lIns="89025" tIns="44500" rIns="89025" bIns="44500" anchor="t" anchorCtr="0">
            <a:spAutoFit/>
          </a:bodyPr>
          <a:lstStyle/>
          <a:p>
            <a:pPr marL="0" marR="0" lvl="0" indent="0" algn="l" rtl="0">
              <a:spcBef>
                <a:spcPts val="0"/>
              </a:spcBef>
              <a:spcAft>
                <a:spcPts val="0"/>
              </a:spcAft>
              <a:buNone/>
            </a:pPr>
            <a:r>
              <a:rPr lang="en-US" sz="1000">
                <a:solidFill>
                  <a:schemeClr val="dk1"/>
                </a:solidFill>
                <a:latin typeface="Calibri"/>
                <a:ea typeface="Calibri"/>
                <a:cs typeface="Calibri"/>
                <a:sym typeface="Calibri"/>
              </a:rPr>
              <a:t>49 % have a high school diploma or less</a:t>
            </a:r>
            <a:endParaRPr sz="1400"/>
          </a:p>
        </p:txBody>
      </p:sp>
      <p:sp>
        <p:nvSpPr>
          <p:cNvPr id="105" name="Google Shape;105;p1"/>
          <p:cNvSpPr txBox="1"/>
          <p:nvPr/>
        </p:nvSpPr>
        <p:spPr>
          <a:xfrm>
            <a:off x="1607045" y="6383029"/>
            <a:ext cx="1027800" cy="428400"/>
          </a:xfrm>
          <a:prstGeom prst="rect">
            <a:avLst/>
          </a:prstGeom>
          <a:noFill/>
          <a:ln>
            <a:noFill/>
          </a:ln>
        </p:spPr>
        <p:txBody>
          <a:bodyPr spcFirstLastPara="1" wrap="square" lIns="89025" tIns="44500" rIns="89025" bIns="44500" anchor="t" anchorCtr="0">
            <a:spAutoFit/>
          </a:bodyPr>
          <a:lstStyle/>
          <a:p>
            <a:pPr marL="0" marR="0" lvl="0" indent="0" algn="l" rtl="0">
              <a:spcBef>
                <a:spcPts val="0"/>
              </a:spcBef>
              <a:spcAft>
                <a:spcPts val="0"/>
              </a:spcAft>
              <a:buNone/>
            </a:pPr>
            <a:r>
              <a:rPr lang="en-US" sz="1100">
                <a:solidFill>
                  <a:schemeClr val="dk1"/>
                </a:solidFill>
                <a:latin typeface="Calibri"/>
                <a:ea typeface="Calibri"/>
                <a:cs typeface="Calibri"/>
                <a:sym typeface="Calibri"/>
              </a:rPr>
              <a:t>28% attended some college</a:t>
            </a:r>
            <a:endParaRPr sz="1400"/>
          </a:p>
        </p:txBody>
      </p:sp>
      <p:graphicFrame>
        <p:nvGraphicFramePr>
          <p:cNvPr id="106" name="Google Shape;106;p1"/>
          <p:cNvGraphicFramePr/>
          <p:nvPr/>
        </p:nvGraphicFramePr>
        <p:xfrm>
          <a:off x="141701" y="7065149"/>
          <a:ext cx="3958500" cy="2606100"/>
        </p:xfrm>
        <a:graphic>
          <a:graphicData uri="http://schemas.openxmlformats.org/drawingml/2006/chart">
            <c:chart xmlns:c="http://schemas.openxmlformats.org/drawingml/2006/chart" xmlns:r="http://schemas.openxmlformats.org/officeDocument/2006/relationships" r:id="rId12"/>
          </a:graphicData>
        </a:graphic>
      </p:graphicFrame>
      <p:pic>
        <p:nvPicPr>
          <p:cNvPr id="107" name="Google Shape;107;p1" descr="Diploma outline"/>
          <p:cNvPicPr preferRelativeResize="0"/>
          <p:nvPr/>
        </p:nvPicPr>
        <p:blipFill rotWithShape="1">
          <a:blip r:embed="rId13">
            <a:alphaModFix/>
          </a:blip>
          <a:srcRect/>
          <a:stretch/>
        </p:blipFill>
        <p:spPr>
          <a:xfrm>
            <a:off x="1539649" y="5407589"/>
            <a:ext cx="828700" cy="828761"/>
          </a:xfrm>
          <a:prstGeom prst="rect">
            <a:avLst/>
          </a:prstGeom>
          <a:noFill/>
          <a:ln>
            <a:noFill/>
          </a:ln>
        </p:spPr>
      </p:pic>
      <p:sp>
        <p:nvSpPr>
          <p:cNvPr id="108" name="Google Shape;108;p1"/>
          <p:cNvSpPr txBox="1"/>
          <p:nvPr/>
        </p:nvSpPr>
        <p:spPr>
          <a:xfrm>
            <a:off x="2798485" y="6383029"/>
            <a:ext cx="1027800" cy="428400"/>
          </a:xfrm>
          <a:prstGeom prst="rect">
            <a:avLst/>
          </a:prstGeom>
          <a:noFill/>
          <a:ln>
            <a:noFill/>
          </a:ln>
        </p:spPr>
        <p:txBody>
          <a:bodyPr spcFirstLastPara="1" wrap="square" lIns="89025" tIns="44500" rIns="89025" bIns="44500" anchor="t" anchorCtr="0">
            <a:spAutoFit/>
          </a:bodyPr>
          <a:lstStyle/>
          <a:p>
            <a:pPr marL="0" marR="0" lvl="0" indent="0" algn="l" rtl="0">
              <a:spcBef>
                <a:spcPts val="0"/>
              </a:spcBef>
              <a:spcAft>
                <a:spcPts val="0"/>
              </a:spcAft>
              <a:buNone/>
            </a:pPr>
            <a:r>
              <a:rPr lang="en-US" sz="1100">
                <a:solidFill>
                  <a:schemeClr val="dk1"/>
                </a:solidFill>
                <a:latin typeface="Calibri"/>
                <a:ea typeface="Calibri"/>
                <a:cs typeface="Calibri"/>
                <a:sym typeface="Calibri"/>
              </a:rPr>
              <a:t>23% college graduates</a:t>
            </a:r>
            <a:endParaRPr sz="1400"/>
          </a:p>
        </p:txBody>
      </p:sp>
      <p:sp>
        <p:nvSpPr>
          <p:cNvPr id="109" name="Google Shape;109;p1"/>
          <p:cNvSpPr txBox="1"/>
          <p:nvPr/>
        </p:nvSpPr>
        <p:spPr>
          <a:xfrm>
            <a:off x="4635541" y="5077531"/>
            <a:ext cx="2627700" cy="921000"/>
          </a:xfrm>
          <a:prstGeom prst="rect">
            <a:avLst/>
          </a:prstGeom>
          <a:noFill/>
          <a:ln>
            <a:noFill/>
          </a:ln>
        </p:spPr>
        <p:txBody>
          <a:bodyPr spcFirstLastPara="1" wrap="square" lIns="89025" tIns="44500" rIns="89025" bIns="44500" anchor="t" anchorCtr="0">
            <a:spAutoFit/>
          </a:bodyPr>
          <a:lstStyle/>
          <a:p>
            <a:pPr marL="0" marR="0" lvl="0" indent="0" algn="l" rtl="0">
              <a:spcBef>
                <a:spcPts val="0"/>
              </a:spcBef>
              <a:spcAft>
                <a:spcPts val="0"/>
              </a:spcAft>
              <a:buNone/>
            </a:pPr>
            <a:r>
              <a:rPr lang="en-US" sz="1800" dirty="0">
                <a:solidFill>
                  <a:schemeClr val="dk1"/>
                </a:solidFill>
                <a:latin typeface="Calibri"/>
                <a:ea typeface="Calibri"/>
                <a:cs typeface="Calibri"/>
                <a:sym typeface="Calibri"/>
              </a:rPr>
              <a:t>82% of participants completed the 4 week series.</a:t>
            </a:r>
            <a:endParaRPr sz="1400" dirty="0"/>
          </a:p>
        </p:txBody>
      </p:sp>
      <p:sp>
        <p:nvSpPr>
          <p:cNvPr id="110" name="Google Shape;110;p1"/>
          <p:cNvSpPr txBox="1"/>
          <p:nvPr/>
        </p:nvSpPr>
        <p:spPr>
          <a:xfrm>
            <a:off x="4635562" y="6317869"/>
            <a:ext cx="2627700" cy="1198200"/>
          </a:xfrm>
          <a:prstGeom prst="rect">
            <a:avLst/>
          </a:prstGeom>
          <a:noFill/>
          <a:ln>
            <a:noFill/>
          </a:ln>
        </p:spPr>
        <p:txBody>
          <a:bodyPr spcFirstLastPara="1" wrap="square" lIns="89025" tIns="44500" rIns="89025" bIns="44500" anchor="t" anchorCtr="0">
            <a:spAutoFit/>
          </a:bodyPr>
          <a:lstStyle/>
          <a:p>
            <a:pPr marL="0" marR="0" lvl="0" indent="0" algn="l" rtl="0">
              <a:spcBef>
                <a:spcPts val="0"/>
              </a:spcBef>
              <a:spcAft>
                <a:spcPts val="0"/>
              </a:spcAft>
              <a:buNone/>
            </a:pPr>
            <a:r>
              <a:rPr lang="en-US" sz="1800">
                <a:solidFill>
                  <a:schemeClr val="dk1"/>
                </a:solidFill>
                <a:latin typeface="Calibri"/>
                <a:ea typeface="Calibri"/>
                <a:cs typeface="Calibri"/>
                <a:sym typeface="Calibri"/>
              </a:rPr>
              <a:t>90% of survey respondents reported feeling more confident as caregivers.</a:t>
            </a:r>
            <a:endParaRPr sz="1400"/>
          </a:p>
        </p:txBody>
      </p:sp>
      <p:sp>
        <p:nvSpPr>
          <p:cNvPr id="111" name="Google Shape;111;p1"/>
          <p:cNvSpPr txBox="1"/>
          <p:nvPr/>
        </p:nvSpPr>
        <p:spPr>
          <a:xfrm>
            <a:off x="4635556" y="7870032"/>
            <a:ext cx="2627700" cy="1198200"/>
          </a:xfrm>
          <a:prstGeom prst="rect">
            <a:avLst/>
          </a:prstGeom>
          <a:noFill/>
          <a:ln>
            <a:noFill/>
          </a:ln>
        </p:spPr>
        <p:txBody>
          <a:bodyPr spcFirstLastPara="1" wrap="square" lIns="89025" tIns="44500" rIns="89025" bIns="44500" anchor="t" anchorCtr="0">
            <a:spAutoFit/>
          </a:bodyPr>
          <a:lstStyle/>
          <a:p>
            <a:pPr marL="0" marR="0" lvl="0" indent="0" algn="l" rtl="0">
              <a:spcBef>
                <a:spcPts val="0"/>
              </a:spcBef>
              <a:spcAft>
                <a:spcPts val="0"/>
              </a:spcAft>
              <a:buNone/>
            </a:pPr>
            <a:r>
              <a:rPr lang="en-US" sz="1800">
                <a:solidFill>
                  <a:schemeClr val="dk1"/>
                </a:solidFill>
                <a:latin typeface="Calibri"/>
                <a:ea typeface="Calibri"/>
                <a:cs typeface="Calibri"/>
                <a:sym typeface="Calibri"/>
              </a:rPr>
              <a:t>44% of respondents reported having attended other early literacy events at the library.</a:t>
            </a:r>
            <a:endParaRPr sz="1400"/>
          </a:p>
        </p:txBody>
      </p:sp>
      <p:sp>
        <p:nvSpPr>
          <p:cNvPr id="2" name="Google Shape;109;p1">
            <a:extLst>
              <a:ext uri="{FF2B5EF4-FFF2-40B4-BE49-F238E27FC236}">
                <a16:creationId xmlns:a16="http://schemas.microsoft.com/office/drawing/2014/main" id="{05BC7A45-4CCE-3834-C51A-A0AF5D7B0D22}"/>
              </a:ext>
            </a:extLst>
          </p:cNvPr>
          <p:cNvSpPr txBox="1"/>
          <p:nvPr/>
        </p:nvSpPr>
        <p:spPr>
          <a:xfrm>
            <a:off x="704472" y="883768"/>
            <a:ext cx="6635126" cy="366868"/>
          </a:xfrm>
          <a:prstGeom prst="rect">
            <a:avLst/>
          </a:prstGeom>
          <a:noFill/>
          <a:ln>
            <a:noFill/>
          </a:ln>
        </p:spPr>
        <p:txBody>
          <a:bodyPr spcFirstLastPara="1" wrap="square" lIns="89025" tIns="44500" rIns="89025" bIns="44500" anchor="t" anchorCtr="0">
            <a:spAutoFit/>
          </a:bodyPr>
          <a:lstStyle/>
          <a:p>
            <a:pPr marL="0" marR="0" lvl="0" indent="0" algn="l" rtl="0">
              <a:spcBef>
                <a:spcPts val="0"/>
              </a:spcBef>
              <a:spcAft>
                <a:spcPts val="0"/>
              </a:spcAft>
              <a:buNone/>
            </a:pPr>
            <a:r>
              <a:rPr lang="en-US" sz="1800" dirty="0">
                <a:solidFill>
                  <a:schemeClr val="dk1"/>
                </a:solidFill>
                <a:latin typeface="Calibri"/>
                <a:ea typeface="Calibri"/>
                <a:cs typeface="Calibri"/>
                <a:sym typeface="Calibri"/>
              </a:rPr>
              <a:t>Building caregiver confidence through early literacy skill modeling</a:t>
            </a:r>
            <a:endParaRPr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15"/>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2B518970-BA2B-6322-FA14-C182E248E23D}"/>
              </a:ext>
            </a:extLst>
          </p:cNvPr>
          <p:cNvCxnSpPr/>
          <p:nvPr/>
        </p:nvCxnSpPr>
        <p:spPr>
          <a:xfrm>
            <a:off x="0" y="1631577"/>
            <a:ext cx="77724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6955E4E1-B2E0-5B36-BEAE-A9D167E74CE3}"/>
              </a:ext>
            </a:extLst>
          </p:cNvPr>
          <p:cNvCxnSpPr/>
          <p:nvPr/>
        </p:nvCxnSpPr>
        <p:spPr>
          <a:xfrm>
            <a:off x="0" y="3810000"/>
            <a:ext cx="77724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6070B2CB-7126-C231-0550-68F89C2EF74F}"/>
              </a:ext>
            </a:extLst>
          </p:cNvPr>
          <p:cNvCxnSpPr/>
          <p:nvPr/>
        </p:nvCxnSpPr>
        <p:spPr>
          <a:xfrm>
            <a:off x="0" y="7091083"/>
            <a:ext cx="77724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4ABF6D00-358A-EF30-EC75-E72B44AEB0C4}"/>
              </a:ext>
            </a:extLst>
          </p:cNvPr>
          <p:cNvCxnSpPr>
            <a:cxnSpLocks/>
          </p:cNvCxnSpPr>
          <p:nvPr/>
        </p:nvCxnSpPr>
        <p:spPr>
          <a:xfrm>
            <a:off x="5369858" y="3810000"/>
            <a:ext cx="0" cy="3281083"/>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7449EBBB-650F-A872-AAD6-6B05CA083755}"/>
              </a:ext>
            </a:extLst>
          </p:cNvPr>
          <p:cNvCxnSpPr>
            <a:cxnSpLocks/>
          </p:cNvCxnSpPr>
          <p:nvPr/>
        </p:nvCxnSpPr>
        <p:spPr>
          <a:xfrm>
            <a:off x="2779058" y="7091083"/>
            <a:ext cx="0" cy="2967317"/>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5A3AC1D-C4B6-59B0-7D15-59FC33D1362D}"/>
              </a:ext>
            </a:extLst>
          </p:cNvPr>
          <p:cNvCxnSpPr>
            <a:cxnSpLocks/>
          </p:cNvCxnSpPr>
          <p:nvPr/>
        </p:nvCxnSpPr>
        <p:spPr>
          <a:xfrm>
            <a:off x="2393576" y="1631577"/>
            <a:ext cx="0" cy="2178423"/>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A13E379-E8B2-1AF6-523D-41C83F21494B}"/>
              </a:ext>
            </a:extLst>
          </p:cNvPr>
          <p:cNvCxnSpPr>
            <a:cxnSpLocks/>
          </p:cNvCxnSpPr>
          <p:nvPr/>
        </p:nvCxnSpPr>
        <p:spPr>
          <a:xfrm>
            <a:off x="5369857" y="1631577"/>
            <a:ext cx="0" cy="2178423"/>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1" name="Cloud Callout 20">
            <a:extLst>
              <a:ext uri="{FF2B5EF4-FFF2-40B4-BE49-F238E27FC236}">
                <a16:creationId xmlns:a16="http://schemas.microsoft.com/office/drawing/2014/main" id="{3A8CA7E9-BDFE-D972-45B7-79F85CAB38A5}"/>
              </a:ext>
            </a:extLst>
          </p:cNvPr>
          <p:cNvSpPr/>
          <p:nvPr/>
        </p:nvSpPr>
        <p:spPr>
          <a:xfrm>
            <a:off x="4912659" y="125508"/>
            <a:ext cx="2698376" cy="1631571"/>
          </a:xfrm>
          <a:prstGeom prst="cloudCallout">
            <a:avLst/>
          </a:prstGeom>
          <a:solidFill>
            <a:schemeClr val="accent4">
              <a:lumMod val="20000"/>
              <a:lumOff val="80000"/>
            </a:schemeClr>
          </a:solidFill>
          <a:ln>
            <a:solidFill>
              <a:schemeClr val="accent4">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lumMod val="85000"/>
                    <a:lumOff val="15000"/>
                  </a:schemeClr>
                </a:solidFill>
              </a:rPr>
              <a:t>Instructions: </a:t>
            </a:r>
            <a:r>
              <a:rPr lang="en-US" sz="1200" dirty="0">
                <a:solidFill>
                  <a:schemeClr val="tx1">
                    <a:lumMod val="85000"/>
                    <a:lumOff val="15000"/>
                  </a:schemeClr>
                </a:solidFill>
              </a:rPr>
              <a:t>Use the grid to map out your design. The blue lines are just to get you started.  Move, add or delete lines as needed.</a:t>
            </a: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350</Words>
  <Application>Microsoft Macintosh PowerPoint</Application>
  <PresentationFormat>Custom</PresentationFormat>
  <Paragraphs>49</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Times New Roman</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Amanda Johnson</dc:creator>
  <cp:lastModifiedBy>Amanda Johnson</cp:lastModifiedBy>
  <cp:revision>3</cp:revision>
  <dcterms:created xsi:type="dcterms:W3CDTF">2023-07-19T15:03:24Z</dcterms:created>
  <dcterms:modified xsi:type="dcterms:W3CDTF">2024-09-19T14:22:25Z</dcterms:modified>
</cp:coreProperties>
</file>